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59" r:id="rId1"/>
  </p:sldMasterIdLst>
  <p:notesMasterIdLst>
    <p:notesMasterId r:id="rId72"/>
  </p:notesMasterIdLst>
  <p:sldIdLst>
    <p:sldId id="256" r:id="rId2"/>
    <p:sldId id="336" r:id="rId3"/>
    <p:sldId id="257" r:id="rId4"/>
    <p:sldId id="342" r:id="rId5"/>
    <p:sldId id="258" r:id="rId6"/>
    <p:sldId id="329" r:id="rId7"/>
    <p:sldId id="260" r:id="rId8"/>
    <p:sldId id="330" r:id="rId9"/>
    <p:sldId id="337" r:id="rId10"/>
    <p:sldId id="277" r:id="rId11"/>
    <p:sldId id="261" r:id="rId12"/>
    <p:sldId id="259" r:id="rId13"/>
    <p:sldId id="274" r:id="rId14"/>
    <p:sldId id="334" r:id="rId15"/>
    <p:sldId id="338" r:id="rId16"/>
    <p:sldId id="331" r:id="rId17"/>
    <p:sldId id="332" r:id="rId18"/>
    <p:sldId id="264" r:id="rId19"/>
    <p:sldId id="265" r:id="rId20"/>
    <p:sldId id="266" r:id="rId21"/>
    <p:sldId id="267" r:id="rId22"/>
    <p:sldId id="268" r:id="rId23"/>
    <p:sldId id="269" r:id="rId24"/>
    <p:sldId id="333" r:id="rId25"/>
    <p:sldId id="270" r:id="rId26"/>
    <p:sldId id="335" r:id="rId27"/>
    <p:sldId id="276" r:id="rId28"/>
    <p:sldId id="279" r:id="rId29"/>
    <p:sldId id="278" r:id="rId30"/>
    <p:sldId id="275" r:id="rId31"/>
    <p:sldId id="282" r:id="rId32"/>
    <p:sldId id="339" r:id="rId33"/>
    <p:sldId id="283" r:id="rId34"/>
    <p:sldId id="284" r:id="rId35"/>
    <p:sldId id="340" r:id="rId36"/>
    <p:sldId id="341" r:id="rId37"/>
    <p:sldId id="286" r:id="rId38"/>
    <p:sldId id="287" r:id="rId39"/>
    <p:sldId id="344" r:id="rId40"/>
    <p:sldId id="345" r:id="rId41"/>
    <p:sldId id="346" r:id="rId42"/>
    <p:sldId id="299" r:id="rId43"/>
    <p:sldId id="300" r:id="rId44"/>
    <p:sldId id="301" r:id="rId45"/>
    <p:sldId id="350" r:id="rId46"/>
    <p:sldId id="285" r:id="rId47"/>
    <p:sldId id="295" r:id="rId48"/>
    <p:sldId id="349" r:id="rId49"/>
    <p:sldId id="351" r:id="rId50"/>
    <p:sldId id="357" r:id="rId51"/>
    <p:sldId id="348" r:id="rId52"/>
    <p:sldId id="310" r:id="rId53"/>
    <p:sldId id="347" r:id="rId54"/>
    <p:sldId id="352" r:id="rId55"/>
    <p:sldId id="354" r:id="rId56"/>
    <p:sldId id="353" r:id="rId57"/>
    <p:sldId id="318" r:id="rId58"/>
    <p:sldId id="296" r:id="rId59"/>
    <p:sldId id="297" r:id="rId60"/>
    <p:sldId id="298" r:id="rId61"/>
    <p:sldId id="355" r:id="rId62"/>
    <p:sldId id="302" r:id="rId63"/>
    <p:sldId id="303" r:id="rId64"/>
    <p:sldId id="304" r:id="rId65"/>
    <p:sldId id="356" r:id="rId66"/>
    <p:sldId id="305" r:id="rId67"/>
    <p:sldId id="306" r:id="rId68"/>
    <p:sldId id="307" r:id="rId69"/>
    <p:sldId id="308" r:id="rId70"/>
    <p:sldId id="328" r:id="rId71"/>
  </p:sldIdLst>
  <p:sldSz cx="9144000" cy="5143500" type="screen16x9"/>
  <p:notesSz cx="6858000" cy="9144000"/>
  <p:embeddedFontLst>
    <p:embeddedFont>
      <p:font typeface="Calibri" panose="020F0502020204030204" pitchFamily="34" charset="0"/>
      <p:regular r:id="rId73"/>
      <p:bold r:id="rId74"/>
      <p:italic r:id="rId75"/>
      <p:boldItalic r:id="rId76"/>
    </p:embeddedFont>
    <p:embeddedFont>
      <p:font typeface="Consolas" panose="020B0609020204030204" pitchFamily="49" charset="0"/>
      <p:regular r:id="rId77"/>
      <p:bold r:id="rId78"/>
      <p:italic r:id="rId79"/>
      <p:boldItalic r:id="rId80"/>
    </p:embeddedFont>
    <p:embeddedFont>
      <p:font typeface="Dank Mono" pitchFamily="49" charset="77"/>
      <p:regular r:id="rId81"/>
      <p:italic r:id="rId82"/>
    </p:embeddedFont>
    <p:embeddedFont>
      <p:font typeface="Garamond" panose="02020404030301010803" pitchFamily="18" charset="0"/>
      <p:regular r:id="rId83"/>
      <p:bold r:id="rId84"/>
      <p:italic r:id="rId85"/>
      <p:boldItalic r:id="rId86"/>
    </p:embeddedFont>
    <p:embeddedFont>
      <p:font typeface="Helvetica Neue" panose="02000503000000020004" pitchFamily="2" charset="0"/>
      <p:regular r:id="rId87"/>
      <p:bold r:id="rId88"/>
      <p:italic r:id="rId89"/>
      <p:boldItalic r:id="rId90"/>
    </p:embeddedFont>
    <p:embeddedFont>
      <p:font typeface="Oswald" pitchFamily="2" charset="77"/>
      <p:regular r:id="rId91"/>
      <p:bold r:id="rId92"/>
    </p:embeddedFont>
    <p:embeddedFont>
      <p:font typeface="Tw Cen MT" panose="020B0602020104020603" pitchFamily="34" charset="77"/>
      <p:regular r:id="rId93"/>
      <p:bold r:id="rId94"/>
      <p:italic r:id="rId95"/>
      <p:boldItalic r:id="rId96"/>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7900"/>
    <p:restoredTop sz="57850"/>
  </p:normalViewPr>
  <p:slideViewPr>
    <p:cSldViewPr snapToGrid="0" snapToObjects="1">
      <p:cViewPr varScale="1">
        <p:scale>
          <a:sx n="115" d="100"/>
          <a:sy n="115" d="100"/>
        </p:scale>
        <p:origin x="2272" y="19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font" Target="fonts/font23.fntdata"/><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0" Type="http://schemas.openxmlformats.org/officeDocument/2006/relationships/font" Target="fonts/font8.fntdata"/><Relationship Id="rId85" Type="http://schemas.openxmlformats.org/officeDocument/2006/relationships/font" Target="fonts/font13.fntdata"/><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96" Type="http://schemas.openxmlformats.org/officeDocument/2006/relationships/font" Target="fonts/font24.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font" Target="fonts/font22.fntdata"/><Relationship Id="rId99"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97" Type="http://schemas.openxmlformats.org/officeDocument/2006/relationships/presProps" Target="presProps.xml"/><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font" Target="fonts/font20.fntdata"/><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 Id="rId100" Type="http://schemas.openxmlformats.org/officeDocument/2006/relationships/tableStyles" Target="tableStyles.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93" Type="http://schemas.openxmlformats.org/officeDocument/2006/relationships/font" Target="fonts/font21.fntdata"/><Relationship Id="rId98"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
        <p:cNvGrpSpPr/>
        <p:nvPr/>
      </p:nvGrpSpPr>
      <p:grpSpPr>
        <a:xfrm>
          <a:off x="0" y="0"/>
          <a:ext cx="0" cy="0"/>
          <a:chOff x="0" y="0"/>
          <a:chExt cx="0" cy="0"/>
        </a:xfrm>
      </p:grpSpPr>
      <p:sp>
        <p:nvSpPr>
          <p:cNvPr id="80" name="Google Shape;8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dirty="0"/>
              <a:t>8 hours – 1 hour lunch break</a:t>
            </a:r>
          </a:p>
          <a:p>
            <a:pPr marL="0" lvl="0" indent="0" algn="l" rtl="0">
              <a:spcBef>
                <a:spcPts val="0"/>
              </a:spcBef>
              <a:spcAft>
                <a:spcPts val="0"/>
              </a:spcAft>
              <a:buNone/>
            </a:pPr>
            <a:r>
              <a:rPr lang="en-US" dirty="0"/>
              <a:t>7 hours = 420 minutes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10-minute break every hour</a:t>
            </a:r>
          </a:p>
          <a:p>
            <a:pPr marL="0" lvl="0" indent="0" algn="l" rtl="0">
              <a:spcBef>
                <a:spcPts val="0"/>
              </a:spcBef>
              <a:spcAft>
                <a:spcPts val="0"/>
              </a:spcAft>
              <a:buNone/>
            </a:pPr>
            <a:r>
              <a:rPr lang="en-US" dirty="0"/>
              <a:t>- Try to break on </a:t>
            </a:r>
            <a:r>
              <a:rPr lang="en-US" dirty="0" err="1"/>
              <a:t>excersize</a:t>
            </a:r>
            <a:r>
              <a:rPr lang="en-US" dirty="0"/>
              <a:t> to catch up anyone</a:t>
            </a:r>
            <a:endParaRPr dirty="0"/>
          </a:p>
        </p:txBody>
      </p:sp>
      <p:sp>
        <p:nvSpPr>
          <p:cNvPr id="81" name="Google Shape;8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85m</a:t>
            </a: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What is Gherkin?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10 minutes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Given / When / Then</a:t>
            </a:r>
          </a:p>
          <a:p>
            <a:r>
              <a:rPr lang="en-US" sz="1100" b="0" i="0" u="none" strike="noStrike" cap="none" dirty="0">
                <a:solidFill>
                  <a:srgbClr val="000000"/>
                </a:solidFill>
                <a:effectLst/>
                <a:latin typeface="Arial"/>
                <a:ea typeface="Arial"/>
                <a:cs typeface="Arial"/>
                <a:sym typeface="Arial"/>
              </a:rPr>
              <a:t>Given – These steps are used to set up the initial state before you do your test</a:t>
            </a:r>
          </a:p>
          <a:p>
            <a:r>
              <a:rPr lang="en-US" sz="1100" b="0" i="0" u="none" strike="noStrike" cap="none" dirty="0">
                <a:solidFill>
                  <a:srgbClr val="000000"/>
                </a:solidFill>
                <a:effectLst/>
                <a:latin typeface="Arial"/>
                <a:ea typeface="Arial"/>
                <a:cs typeface="Arial"/>
                <a:sym typeface="Arial"/>
              </a:rPr>
              <a:t>When – These steps are the actual test that is to be executed</a:t>
            </a:r>
          </a:p>
          <a:p>
            <a:r>
              <a:rPr lang="en-US" sz="1100" b="0" i="0" u="none" strike="noStrike" cap="none" dirty="0">
                <a:solidFill>
                  <a:srgbClr val="000000"/>
                </a:solidFill>
                <a:effectLst/>
                <a:latin typeface="Arial"/>
                <a:ea typeface="Arial"/>
                <a:cs typeface="Arial"/>
                <a:sym typeface="Arial"/>
              </a:rPr>
              <a:t>Then – These steps are used to assert on the outcome of the test</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Arrange / Act / Do</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Make a peanut butter jelly?</a:t>
            </a:r>
          </a:p>
          <a:p>
            <a:pPr marL="0" lvl="0" indent="0" algn="l" rtl="0">
              <a:spcBef>
                <a:spcPts val="0"/>
              </a:spcBef>
              <a:spcAft>
                <a:spcPts val="0"/>
              </a:spcAft>
              <a:buNone/>
            </a:pPr>
            <a:r>
              <a:rPr lang="en-US" sz="1400" dirty="0"/>
              <a:t>Describe part of the product you are working on?</a:t>
            </a:r>
          </a:p>
          <a:p>
            <a:pPr marL="0" lvl="0" indent="0" algn="l" rtl="0">
              <a:spcBef>
                <a:spcPts val="0"/>
              </a:spcBef>
              <a:spcAft>
                <a:spcPts val="0"/>
              </a:spcAft>
              <a:buNone/>
            </a:pPr>
            <a:endParaRPr lang="en-US" sz="1400" dirty="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100m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has computer configured and runnable.</a:t>
            </a:r>
          </a:p>
          <a:p>
            <a:pPr marL="0" lvl="0" indent="0" algn="l" rtl="0">
              <a:spcBef>
                <a:spcPts val="0"/>
              </a:spcBef>
              <a:spcAft>
                <a:spcPts val="0"/>
              </a:spcAft>
              <a:buNone/>
            </a:pPr>
            <a:r>
              <a:rPr lang="en-US" dirty="0"/>
              <a:t>If we run into problems, pair up and resolve the problems at lunch time.</a:t>
            </a:r>
          </a:p>
          <a:p>
            <a:pPr marL="0" lvl="0" indent="0" algn="l" rtl="0">
              <a:spcBef>
                <a:spcPts val="0"/>
              </a:spcBef>
              <a:spcAft>
                <a:spcPts val="0"/>
              </a:spcAft>
              <a:buNone/>
            </a:pPr>
            <a:r>
              <a:rPr lang="en-US" dirty="0"/>
              <a:t>Review TypeScript quickly.</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Walk before you run.</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can we get started?</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Make sure everyone can run TypeScript</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06"/>
        <p:cNvGrpSpPr/>
        <p:nvPr/>
      </p:nvGrpSpPr>
      <p:grpSpPr>
        <a:xfrm>
          <a:off x="0" y="0"/>
          <a:ext cx="0" cy="0"/>
          <a:chOff x="0" y="0"/>
          <a:chExt cx="0" cy="0"/>
        </a:xfrm>
      </p:grpSpPr>
      <p:sp>
        <p:nvSpPr>
          <p:cNvPr id="107" name="Google Shape;107;g24050da5fc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08" name="Google Shape;108;g24050da5fc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105m</a:t>
            </a: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often should tests be ran?</a:t>
            </a:r>
          </a:p>
          <a:p>
            <a:pPr marL="0" lvl="0" indent="0" algn="l" rtl="0">
              <a:spcBef>
                <a:spcPts val="0"/>
              </a:spcBef>
              <a:spcAft>
                <a:spcPts val="0"/>
              </a:spcAft>
              <a:buNone/>
            </a:pPr>
            <a:endParaRPr lang="en-US" dirty="0"/>
          </a:p>
          <a:p>
            <a:pPr marL="0" lvl="0" indent="0" algn="l" rtl="0">
              <a:spcBef>
                <a:spcPts val="0"/>
              </a:spcBef>
              <a:spcAft>
                <a:spcPts val="0"/>
              </a:spcAft>
              <a:buNone/>
            </a:pPr>
            <a:endParaRPr dirty="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1"/>
        <p:cNvGrpSpPr/>
        <p:nvPr/>
      </p:nvGrpSpPr>
      <p:grpSpPr>
        <a:xfrm>
          <a:off x="0" y="0"/>
          <a:ext cx="0" cy="0"/>
          <a:chOff x="0" y="0"/>
          <a:chExt cx="0" cy="0"/>
        </a:xfrm>
      </p:grpSpPr>
      <p:sp>
        <p:nvSpPr>
          <p:cNvPr id="222" name="Google Shape;222;g24050da5fc_0_8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115m</a:t>
            </a:r>
            <a:endParaRPr lang="en-US" dirty="0"/>
          </a:p>
          <a:p>
            <a:pPr marL="0" lvl="0" indent="0" algn="l" rtl="0">
              <a:spcBef>
                <a:spcPts val="0"/>
              </a:spcBef>
              <a:spcAft>
                <a:spcPts val="0"/>
              </a:spcAft>
              <a:buNone/>
            </a:pPr>
            <a:endParaRPr dirty="0"/>
          </a:p>
        </p:txBody>
      </p:sp>
      <p:sp>
        <p:nvSpPr>
          <p:cNvPr id="223" name="Google Shape;223;g24050da5fc_0_8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15 minutes – Tour the hello world project</a:t>
            </a:r>
            <a:br>
              <a:rPr lang="en-US" sz="1400" b="0" dirty="0">
                <a:effectLst/>
              </a:rPr>
            </a:br>
            <a:endParaRPr lang="en-US" sz="1400" b="0" dirty="0">
              <a:effectLst/>
            </a:endParaRPr>
          </a:p>
          <a:p>
            <a:pPr marL="0" lvl="0" indent="0" algn="l" rtl="0">
              <a:spcBef>
                <a:spcPts val="0"/>
              </a:spcBef>
              <a:spcAft>
                <a:spcPts val="0"/>
              </a:spcAft>
              <a:buNone/>
            </a:pPr>
            <a:r>
              <a:rPr lang="en-US" sz="1400" dirty="0"/>
              <a:t>Make sure everyone has computer configured and runnable.</a:t>
            </a:r>
          </a:p>
          <a:p>
            <a:pPr marL="0" lvl="0" indent="0" algn="l" rtl="0">
              <a:spcBef>
                <a:spcPts val="0"/>
              </a:spcBef>
              <a:spcAft>
                <a:spcPts val="0"/>
              </a:spcAft>
              <a:buNone/>
            </a:pPr>
            <a:r>
              <a:rPr lang="en-US" sz="1400" dirty="0"/>
              <a:t>If we run into problems, pair up and resolve the problems at lunch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Make sure all can interactive debug a break point</a:t>
            </a:r>
            <a:endParaRPr sz="1400" dirty="0"/>
          </a:p>
        </p:txBody>
      </p:sp>
    </p:spTree>
    <p:extLst>
      <p:ext uri="{BB962C8B-B14F-4D97-AF65-F5344CB8AC3E}">
        <p14:creationId xmlns:p14="http://schemas.microsoft.com/office/powerpoint/2010/main" val="5281467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3084831330"/>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21"/>
        <p:cNvGrpSpPr/>
        <p:nvPr/>
      </p:nvGrpSpPr>
      <p:grpSpPr>
        <a:xfrm>
          <a:off x="0" y="0"/>
          <a:ext cx="0" cy="0"/>
          <a:chOff x="0" y="0"/>
          <a:chExt cx="0" cy="0"/>
        </a:xfrm>
      </p:grpSpPr>
      <p:sp>
        <p:nvSpPr>
          <p:cNvPr id="122" name="Google Shape;122;g24050da5fc_0_1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Does anyone have familiarity with any automation tooling?</a:t>
            </a:r>
          </a:p>
        </p:txBody>
      </p:sp>
      <p:sp>
        <p:nvSpPr>
          <p:cNvPr id="123" name="Google Shape;123;g24050da5fc_0_1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8915142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275085891"/>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43"/>
        <p:cNvGrpSpPr/>
        <p:nvPr/>
      </p:nvGrpSpPr>
      <p:grpSpPr>
        <a:xfrm>
          <a:off x="0" y="0"/>
          <a:ext cx="0" cy="0"/>
          <a:chOff x="0" y="0"/>
          <a:chExt cx="0" cy="0"/>
        </a:xfrm>
      </p:grpSpPr>
      <p:sp>
        <p:nvSpPr>
          <p:cNvPr id="144" name="Google Shape;144;g24050da5fc_0_4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45" name="Google Shape;145;g24050da5fc_0_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1"/>
        <p:cNvGrpSpPr/>
        <p:nvPr/>
      </p:nvGrpSpPr>
      <p:grpSpPr>
        <a:xfrm>
          <a:off x="0" y="0"/>
          <a:ext cx="0" cy="0"/>
          <a:chOff x="0" y="0"/>
          <a:chExt cx="0" cy="0"/>
        </a:xfrm>
      </p:grpSpPr>
      <p:sp>
        <p:nvSpPr>
          <p:cNvPr id="152" name="Google Shape;152;g24050da5fc_0_24: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53" name="Google Shape;153;g24050da5fc_0_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59"/>
        <p:cNvGrpSpPr/>
        <p:nvPr/>
      </p:nvGrpSpPr>
      <p:grpSpPr>
        <a:xfrm>
          <a:off x="0" y="0"/>
          <a:ext cx="0" cy="0"/>
          <a:chOff x="0" y="0"/>
          <a:chExt cx="0" cy="0"/>
        </a:xfrm>
      </p:grpSpPr>
      <p:sp>
        <p:nvSpPr>
          <p:cNvPr id="160" name="Google Shape;160;g24050da5fc_0_3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1" name="Google Shape;161;g24050da5fc_0_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24050da5fc_0_3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155m</a:t>
            </a:r>
          </a:p>
          <a:p>
            <a:pPr marL="0" lvl="0" indent="0" algn="l" rtl="0">
              <a:spcBef>
                <a:spcPts val="0"/>
              </a:spcBef>
              <a:spcAft>
                <a:spcPts val="0"/>
              </a:spcAft>
              <a:buNone/>
            </a:pPr>
            <a:endParaRPr dirty="0"/>
          </a:p>
        </p:txBody>
      </p:sp>
      <p:sp>
        <p:nvSpPr>
          <p:cNvPr id="169" name="Google Shape;169;g24050da5fc_0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5"/>
        <p:cNvGrpSpPr/>
        <p:nvPr/>
      </p:nvGrpSpPr>
      <p:grpSpPr>
        <a:xfrm>
          <a:off x="0" y="0"/>
          <a:ext cx="0" cy="0"/>
          <a:chOff x="0" y="0"/>
          <a:chExt cx="0" cy="0"/>
        </a:xfrm>
      </p:grpSpPr>
      <p:sp>
        <p:nvSpPr>
          <p:cNvPr id="176" name="Google Shape;176;g24050da5fc_0_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7" name="Google Shape;177;g24050da5fc_0_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160m</a:t>
            </a:r>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Not the same as the Selenium IDE Record-Playback tool</a:t>
            </a:r>
            <a:endParaRPr dirty="0"/>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2"/>
        <p:cNvGrpSpPr/>
        <p:nvPr/>
      </p:nvGrpSpPr>
      <p:grpSpPr>
        <a:xfrm>
          <a:off x="0" y="0"/>
          <a:ext cx="0" cy="0"/>
          <a:chOff x="0" y="0"/>
          <a:chExt cx="0" cy="0"/>
        </a:xfrm>
      </p:grpSpPr>
      <p:sp>
        <p:nvSpPr>
          <p:cNvPr id="183" name="Google Shape;183;g24050da5fc_0_6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139700" indent="0">
              <a:buNone/>
            </a:pPr>
            <a:endParaRPr lang="en-US" sz="1100" b="1" i="0" u="none" strike="noStrike" cap="none" dirty="0">
              <a:solidFill>
                <a:srgbClr val="000000"/>
              </a:solidFill>
              <a:effectLst/>
              <a:latin typeface="Arial"/>
              <a:ea typeface="Arial"/>
              <a:cs typeface="Arial"/>
              <a:sym typeface="Arial"/>
            </a:endParaRPr>
          </a:p>
          <a:p>
            <a:r>
              <a:rPr lang="en-US" sz="1100" b="1" i="0" u="none" strike="noStrike" cap="none" dirty="0">
                <a:solidFill>
                  <a:srgbClr val="000000"/>
                </a:solidFill>
                <a:effectLst/>
                <a:latin typeface="Arial"/>
                <a:ea typeface="Arial"/>
                <a:cs typeface="Arial"/>
                <a:sym typeface="Arial"/>
              </a:rPr>
              <a:t>What is Protractor?</a:t>
            </a:r>
            <a:endParaRPr lang="en-US" sz="1100" b="0" i="0" u="none" strike="noStrike" cap="none" dirty="0">
              <a:solidFill>
                <a:srgbClr val="000000"/>
              </a:solidFill>
              <a:effectLst/>
              <a:latin typeface="Arial"/>
              <a:ea typeface="Arial"/>
              <a:cs typeface="Arial"/>
              <a:sym typeface="Arial"/>
            </a:endParaRPr>
          </a:p>
          <a:p>
            <a:r>
              <a:rPr lang="en-US" sz="1100" b="0" i="0" u="none" strike="noStrike" cap="none" dirty="0">
                <a:solidFill>
                  <a:srgbClr val="000000"/>
                </a:solidFill>
                <a:effectLst/>
                <a:latin typeface="Arial"/>
                <a:ea typeface="Arial"/>
                <a:cs typeface="Arial"/>
                <a:sym typeface="Arial"/>
              </a:rPr>
              <a:t>The Protractor is an automation testing tool for web applications testing; combining powerful technologies such as Jasmine, Selenium </a:t>
            </a:r>
            <a:r>
              <a:rPr lang="en-US" sz="1100" b="0" i="0" u="none" strike="noStrike" cap="none" dirty="0" err="1">
                <a:solidFill>
                  <a:srgbClr val="000000"/>
                </a:solidFill>
                <a:effectLst/>
                <a:latin typeface="Arial"/>
                <a:ea typeface="Arial"/>
                <a:cs typeface="Arial"/>
                <a:sym typeface="Arial"/>
              </a:rPr>
              <a:t>Webdriver</a:t>
            </a:r>
            <a:r>
              <a:rPr lang="en-US" sz="1100" b="0" i="0" u="none" strike="noStrike" cap="none" dirty="0">
                <a:solidFill>
                  <a:srgbClr val="000000"/>
                </a:solidFill>
                <a:effectLst/>
                <a:latin typeface="Arial"/>
                <a:ea typeface="Arial"/>
                <a:cs typeface="Arial"/>
                <a:sym typeface="Arial"/>
              </a:rPr>
              <a:t>, Node.js etc.</a:t>
            </a:r>
          </a:p>
          <a:p>
            <a:r>
              <a:rPr lang="en-US" sz="1100" b="0" i="0" u="none" strike="noStrike" cap="none" dirty="0">
                <a:solidFill>
                  <a:srgbClr val="000000"/>
                </a:solidFill>
                <a:effectLst/>
                <a:latin typeface="Arial"/>
                <a:ea typeface="Arial"/>
                <a:cs typeface="Arial"/>
                <a:sym typeface="Arial"/>
              </a:rPr>
              <a:t>The Protractor testing tool is an end to end behavior-driven testing framework designed keeping Angular JS applications in mind. Even though that might sound like Protractor won’t work with non-angular JS applications, it does. </a:t>
            </a:r>
          </a:p>
          <a:p>
            <a:r>
              <a:rPr lang="en-US" sz="1100" b="0" i="0" u="none" strike="noStrike" cap="none" dirty="0">
                <a:solidFill>
                  <a:srgbClr val="000000"/>
                </a:solidFill>
                <a:effectLst/>
                <a:latin typeface="Arial"/>
                <a:ea typeface="Arial"/>
                <a:cs typeface="Arial"/>
                <a:sym typeface="Arial"/>
              </a:rPr>
              <a:t>It works with both Angular and non-Angular JS applications equally well.</a:t>
            </a:r>
          </a:p>
        </p:txBody>
      </p:sp>
      <p:sp>
        <p:nvSpPr>
          <p:cNvPr id="184" name="Google Shape;184;g24050da5fc_0_6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93263995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90"/>
        <p:cNvGrpSpPr/>
        <p:nvPr/>
      </p:nvGrpSpPr>
      <p:grpSpPr>
        <a:xfrm>
          <a:off x="0" y="0"/>
          <a:ext cx="0" cy="0"/>
          <a:chOff x="0" y="0"/>
          <a:chExt cx="0" cy="0"/>
        </a:xfrm>
      </p:grpSpPr>
      <p:sp>
        <p:nvSpPr>
          <p:cNvPr id="191" name="Google Shape;191;g24050da5fc_0_60: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165m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err="1"/>
              <a:t>cliec</a:t>
            </a:r>
            <a:r>
              <a:rPr lang="en-US" dirty="0"/>
              <a:t> was the first tool (that I’m aware of) for automating a browser from a general-purpose programming language. </a:t>
            </a:r>
            <a:r>
              <a:rPr lang="en-US" dirty="0" err="1"/>
              <a:t>cliec</a:t>
            </a:r>
            <a:r>
              <a:rPr lang="en-US" dirty="0"/>
              <a:t> led to WTR which led to </a:t>
            </a:r>
            <a:r>
              <a:rPr lang="en-US" dirty="0" err="1"/>
              <a:t>WATiR</a:t>
            </a:r>
            <a:r>
              <a:rPr lang="en-US" dirty="0"/>
              <a:t>. Originally </a:t>
            </a:r>
            <a:r>
              <a:rPr lang="en-US" dirty="0" err="1"/>
              <a:t>WATiR</a:t>
            </a:r>
            <a:r>
              <a:rPr lang="en-US" dirty="0"/>
              <a:t> only worked with IE but had ports to later projects. In 2009 </a:t>
            </a:r>
            <a:r>
              <a:rPr lang="en-US" dirty="0" err="1"/>
              <a:t>WATiR</a:t>
            </a:r>
            <a:r>
              <a:rPr lang="en-US" dirty="0"/>
              <a:t> was ported to the WebDriver spec and began using tools like Selenium instead of driving browsers directly. Selenium was inspired by </a:t>
            </a:r>
            <a:r>
              <a:rPr lang="en-US" dirty="0" err="1"/>
              <a:t>WATiR</a:t>
            </a:r>
            <a:r>
              <a:rPr lang="en-US" dirty="0"/>
              <a:t> and was the first cross platform browser automation tool.</a:t>
            </a:r>
            <a:endParaRPr dirty="0"/>
          </a:p>
        </p:txBody>
      </p:sp>
      <p:sp>
        <p:nvSpPr>
          <p:cNvPr id="192" name="Google Shape;192;g24050da5fc_0_6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43"/>
        <p:cNvGrpSpPr/>
        <p:nvPr/>
      </p:nvGrpSpPr>
      <p:grpSpPr>
        <a:xfrm>
          <a:off x="0" y="0"/>
          <a:ext cx="0" cy="0"/>
          <a:chOff x="0" y="0"/>
          <a:chExt cx="0" cy="0"/>
        </a:xfrm>
      </p:grpSpPr>
      <p:sp>
        <p:nvSpPr>
          <p:cNvPr id="244" name="Google Shape;244;g2447f60b89_0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45" name="Google Shape;245;g2447f60b89_0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solidFill>
                <a:schemeClr val="dk1"/>
              </a:solidFil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chemeClr val="dk1"/>
                </a:solidFill>
              </a:rPr>
              <a:t>Timebox this exercise for 20 minutes</a:t>
            </a:r>
          </a:p>
          <a:p>
            <a:pPr marL="0" lvl="0" indent="0" algn="l" rtl="0">
              <a:spcBef>
                <a:spcPts val="0"/>
              </a:spcBef>
              <a:spcAft>
                <a:spcPts val="0"/>
              </a:spcAft>
              <a:buNone/>
            </a:pPr>
            <a:endParaRPr lang="en-US" sz="1400" dirty="0"/>
          </a:p>
          <a:p>
            <a:pPr rtl="0"/>
            <a:r>
              <a:rPr lang="en-US" sz="1100" b="0" i="0" u="none" strike="noStrike" cap="none" dirty="0">
                <a:solidFill>
                  <a:srgbClr val="000000"/>
                </a:solidFill>
                <a:effectLst/>
                <a:latin typeface="Arial"/>
                <a:ea typeface="Arial"/>
                <a:cs typeface="Arial"/>
                <a:sym typeface="Arial"/>
              </a:rPr>
              <a:t>Presenter goes through the 1st </a:t>
            </a:r>
            <a:r>
              <a:rPr lang="en-US" sz="1100" b="0" i="0" u="none" strike="noStrike" cap="none" dirty="0" err="1">
                <a:solidFill>
                  <a:srgbClr val="000000"/>
                </a:solidFill>
                <a:effectLst/>
                <a:latin typeface="Arial"/>
                <a:ea typeface="Arial"/>
                <a:cs typeface="Arial"/>
                <a:sym typeface="Arial"/>
              </a:rPr>
              <a:t>adopt_puppies.feature</a:t>
            </a:r>
            <a:r>
              <a:rPr lang="en-US" sz="1100" b="0" i="0" u="none" strike="noStrike" cap="none" dirty="0">
                <a:solidFill>
                  <a:srgbClr val="000000"/>
                </a:solidFill>
                <a:effectLst/>
                <a:latin typeface="Arial"/>
                <a:ea typeface="Arial"/>
                <a:cs typeface="Arial"/>
                <a:sym typeface="Arial"/>
              </a:rPr>
              <a:t> scenario with the class. The class is your “pair.” Timebox this exercise for 15 minutes</a:t>
            </a:r>
            <a:br>
              <a:rPr lang="en-US" sz="1400" b="0" dirty="0">
                <a:effectLst/>
              </a:rPr>
            </a:br>
            <a:br>
              <a:rPr lang="en-US" sz="1400" b="0" dirty="0">
                <a:effectLst/>
              </a:rPr>
            </a:br>
            <a:r>
              <a:rPr lang="en-US" sz="1100" b="0" i="0" u="none" strike="noStrike" cap="none" dirty="0">
                <a:solidFill>
                  <a:srgbClr val="000000"/>
                </a:solidFill>
                <a:effectLst/>
                <a:latin typeface="Arial"/>
                <a:ea typeface="Arial"/>
                <a:cs typeface="Arial"/>
                <a:sym typeface="Arial"/>
              </a:rPr>
              <a:t>  Scenario: #1 Be able to view the details of a puppy</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Given I am on the home page</a:t>
            </a:r>
            <a:endParaRPr lang="en-US" sz="1400" b="0" dirty="0">
              <a:effectLst/>
            </a:endParaRPr>
          </a:p>
          <a:p>
            <a:pPr rtl="0"/>
            <a:r>
              <a:rPr lang="en-US" sz="1100" b="0" i="0" u="none" strike="noStrike" cap="none" dirty="0">
                <a:solidFill>
                  <a:srgbClr val="000000"/>
                </a:solidFill>
                <a:effectLst/>
                <a:latin typeface="Arial"/>
                <a:ea typeface="Arial"/>
                <a:cs typeface="Arial"/>
                <a:sym typeface="Arial"/>
              </a:rPr>
              <a:t>    When I click on the puppy "Brook"</a:t>
            </a:r>
            <a:endParaRPr lang="en-US" sz="1400" b="0" dirty="0">
              <a:effectLst/>
            </a:endParaRPr>
          </a:p>
          <a:p>
            <a:pPr marL="457200" indent="-317500" rtl="0"/>
            <a:r>
              <a:rPr lang="en-US" sz="1100" b="0" i="0" u="none" strike="noStrike" cap="none" dirty="0">
                <a:solidFill>
                  <a:srgbClr val="000000"/>
                </a:solidFill>
                <a:effectLst/>
                <a:latin typeface="Arial"/>
                <a:ea typeface="Arial"/>
                <a:cs typeface="Arial"/>
                <a:sym typeface="Arial"/>
              </a:rPr>
              <a:t>    Then I see "Adopt Me!”</a:t>
            </a:r>
          </a:p>
          <a:p>
            <a:pPr marL="139700" indent="0" rtl="0">
              <a:buNone/>
            </a:pPr>
            <a:br>
              <a:rPr lang="en-US" sz="1400" b="0" i="0" u="none" strike="noStrike" cap="none" dirty="0">
                <a:solidFill>
                  <a:srgbClr val="000000"/>
                </a:solidFill>
                <a:effectLst/>
                <a:latin typeface="Arial"/>
                <a:ea typeface="Arial"/>
                <a:cs typeface="Arial"/>
                <a:sym typeface="Arial"/>
              </a:rPr>
            </a:br>
            <a:br>
              <a:rPr lang="en-US" sz="1400" b="0" dirty="0">
                <a:effectLst/>
              </a:rPr>
            </a:br>
            <a:r>
              <a:rPr lang="en-US" sz="1100" b="0" i="0" u="none" strike="noStrike" cap="none" dirty="0">
                <a:solidFill>
                  <a:srgbClr val="000000"/>
                </a:solidFill>
                <a:effectLst/>
                <a:latin typeface="Arial"/>
                <a:ea typeface="Arial"/>
                <a:cs typeface="Arial"/>
                <a:sym typeface="Arial"/>
              </a:rPr>
              <a:t>POSSIBLE SOLUTION:</a:t>
            </a:r>
          </a:p>
          <a:p>
            <a:pPr rtl="0"/>
            <a:endParaRPr lang="en-US" sz="1100" b="0" i="0" u="none" strike="noStrike" cap="none" dirty="0">
              <a:solidFill>
                <a:srgbClr val="000000"/>
              </a:solidFill>
              <a:effectLst/>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import { $, element, by,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 browser } from 'protractor';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import { Given, When, Then } from 'cucumber';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chai = require('chai').use(require('chai-as-promised'));</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const expect = </a:t>
            </a:r>
            <a:r>
              <a:rPr lang="en-US" sz="1100" b="0" i="0" u="none" strike="noStrike" cap="none" dirty="0" err="1">
                <a:solidFill>
                  <a:srgbClr val="000000"/>
                </a:solidFill>
                <a:effectLst/>
                <a:latin typeface="Arial"/>
                <a:ea typeface="Arial"/>
                <a:cs typeface="Arial"/>
                <a:sym typeface="Arial"/>
              </a:rPr>
              <a:t>chai.expect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Given(/^I am on the home page$/, async ()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 = "Sally's Puppy Adoption Agency";</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browser.get</a:t>
            </a:r>
            <a:r>
              <a:rPr lang="en-US" sz="1100" b="0" i="0" u="none" strike="noStrike" cap="none" dirty="0">
                <a:solidFill>
                  <a:srgbClr val="000000"/>
                </a:solidFill>
                <a:effectLst/>
                <a:latin typeface="Arial"/>
                <a:ea typeface="Arial"/>
                <a:cs typeface="Arial"/>
                <a:sym typeface="Arial"/>
              </a:rPr>
              <a:t>('http://localhost:3000');</a:t>
            </a:r>
          </a:p>
          <a:p>
            <a:pPr marL="139700" indent="0">
              <a:buNone/>
            </a:pPr>
            <a:r>
              <a:rPr lang="en-US" sz="1100" b="0" i="0" u="none" strike="noStrike" cap="none" dirty="0">
                <a:solidFill>
                  <a:srgbClr val="000000"/>
                </a:solidFill>
                <a:effectLst/>
                <a:latin typeface="Arial"/>
                <a:ea typeface="Arial"/>
                <a:cs typeface="Arial"/>
                <a:sym typeface="Arial"/>
              </a:rPr>
              <a:t>await expect(</a:t>
            </a:r>
            <a:r>
              <a:rPr lang="en-US" sz="1100" b="0" i="0" u="none" strike="noStrike" cap="none" dirty="0" err="1">
                <a:solidFill>
                  <a:srgbClr val="000000"/>
                </a:solidFill>
                <a:effectLst/>
                <a:latin typeface="Arial"/>
                <a:ea typeface="Arial"/>
                <a:cs typeface="Arial"/>
                <a:sym typeface="Arial"/>
              </a:rPr>
              <a:t>browser.getTitle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to.eventually.equal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expectedTitle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When(/^I click on the puppy "(.*?)"$/, async (</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=&gt;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puppy_list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var puppy: </a:t>
            </a:r>
            <a:r>
              <a:rPr lang="en-US" sz="1100" b="0" i="0" u="none" strike="noStrike" cap="none" dirty="0" err="1">
                <a:solidFill>
                  <a:srgbClr val="000000"/>
                </a:solidFill>
                <a:effectLst/>
                <a:latin typeface="Arial"/>
                <a:ea typeface="Arial"/>
                <a:cs typeface="Arial"/>
                <a:sym typeface="Arial"/>
              </a:rPr>
              <a:t>ElementFinder</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for (let index in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puppyList</a:t>
            </a:r>
            <a:r>
              <a:rPr lang="en-US" sz="1100" b="0" i="0" u="none" strike="noStrike" cap="none" dirty="0">
                <a:solidFill>
                  <a:srgbClr val="000000"/>
                </a:solidFill>
                <a:effectLst/>
                <a:latin typeface="Arial"/>
                <a:ea typeface="Arial"/>
                <a:cs typeface="Arial"/>
                <a:sym typeface="Arial"/>
              </a:rPr>
              <a:t>[index];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puppyElement.getText</a:t>
            </a: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puppyName</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puppy =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viewDetails</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puppy.element</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await </a:t>
            </a:r>
            <a:r>
              <a:rPr lang="en-US" sz="1100" b="0" i="0" u="none" strike="noStrike" cap="none" dirty="0" err="1">
                <a:solidFill>
                  <a:srgbClr val="000000"/>
                </a:solidFill>
                <a:effectLst/>
                <a:latin typeface="Arial"/>
                <a:ea typeface="Arial"/>
                <a:cs typeface="Arial"/>
                <a:sym typeface="Arial"/>
              </a:rPr>
              <a:t>viewDetails.click</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Then(/^I see "(.*?)"$/, async (text) =&gt; {</a:t>
            </a:r>
          </a:p>
          <a:p>
            <a:pPr marL="139700" indent="0">
              <a:buNone/>
            </a:pPr>
            <a:r>
              <a:rPr lang="en-US" sz="1100" b="0" i="0" u="none" strike="noStrike" cap="none" dirty="0">
                <a:solidFill>
                  <a:srgbClr val="000000"/>
                </a:solidFill>
                <a:effectLst/>
                <a:latin typeface="Arial"/>
                <a:ea typeface="Arial"/>
                <a:cs typeface="Arial"/>
                <a:sym typeface="Arial"/>
              </a:rPr>
              <a:t>let buttons = await </a:t>
            </a:r>
            <a:r>
              <a:rPr lang="en-US" sz="1100" b="0" i="0" u="none" strike="noStrike" cap="none" dirty="0" err="1">
                <a:solidFill>
                  <a:srgbClr val="000000"/>
                </a:solidFill>
                <a:effectLst/>
                <a:latin typeface="Arial"/>
                <a:ea typeface="Arial"/>
                <a:cs typeface="Arial"/>
                <a:sym typeface="Arial"/>
              </a:rPr>
              <a:t>element.all</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by.className</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rounded_button</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false;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for (let index in buttons) {</a:t>
            </a:r>
          </a:p>
          <a:p>
            <a:pPr marL="139700" indent="0">
              <a:buNone/>
            </a:pPr>
            <a:r>
              <a:rPr lang="en-US" sz="1100" b="0" i="0" u="none" strike="noStrike" cap="none" dirty="0">
                <a:solidFill>
                  <a:srgbClr val="000000"/>
                </a:solidFill>
                <a:effectLst/>
                <a:latin typeface="Arial"/>
                <a:ea typeface="Arial"/>
                <a:cs typeface="Arial"/>
                <a:sym typeface="Arial"/>
              </a:rPr>
              <a:t>let button = buttons[index];</a:t>
            </a:r>
          </a:p>
          <a:p>
            <a:pPr marL="139700" indent="0">
              <a:buNone/>
            </a:pPr>
            <a:r>
              <a:rPr lang="en-US" sz="1100" b="0" i="0" u="none" strike="noStrike" cap="none" dirty="0">
                <a:solidFill>
                  <a:srgbClr val="000000"/>
                </a:solidFill>
                <a:effectLst/>
                <a:latin typeface="Arial"/>
                <a:ea typeface="Arial"/>
                <a:cs typeface="Arial"/>
                <a:sym typeface="Arial"/>
              </a:rPr>
              <a:t>let </a:t>
            </a:r>
            <a:r>
              <a:rPr lang="en-US" sz="1100" b="0" i="0" u="none" strike="noStrike" cap="none" dirty="0" err="1">
                <a:solidFill>
                  <a:srgbClr val="000000"/>
                </a:solidFill>
                <a:effectLst/>
                <a:latin typeface="Arial"/>
                <a:ea typeface="Arial"/>
                <a:cs typeface="Arial"/>
                <a:sym typeface="Arial"/>
              </a:rPr>
              <a:t>rowText</a:t>
            </a:r>
            <a:r>
              <a:rPr lang="en-US" sz="1100" b="0" i="0" u="none" strike="noStrike" cap="none" dirty="0">
                <a:solidFill>
                  <a:srgbClr val="000000"/>
                </a:solidFill>
                <a:effectLst/>
                <a:latin typeface="Arial"/>
                <a:ea typeface="Arial"/>
                <a:cs typeface="Arial"/>
                <a:sym typeface="Arial"/>
              </a:rPr>
              <a:t> = await </a:t>
            </a:r>
            <a:r>
              <a:rPr lang="en-US" sz="1100" b="0" i="0" u="none" strike="noStrike" cap="none" dirty="0" err="1">
                <a:solidFill>
                  <a:srgbClr val="000000"/>
                </a:solidFill>
                <a:effectLst/>
                <a:latin typeface="Arial"/>
                <a:ea typeface="Arial"/>
                <a:cs typeface="Arial"/>
                <a:sym typeface="Arial"/>
              </a:rPr>
              <a:t>button.getAttribute</a:t>
            </a:r>
            <a:r>
              <a:rPr lang="en-US" sz="1100" b="0" i="0" u="none" strike="noStrike" cap="none" dirty="0">
                <a:solidFill>
                  <a:srgbClr val="000000"/>
                </a:solidFill>
                <a:effectLst/>
                <a:latin typeface="Arial"/>
                <a:ea typeface="Arial"/>
                <a:cs typeface="Arial"/>
                <a:sym typeface="Arial"/>
              </a:rPr>
              <a:t>('value');</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if (</a:t>
            </a:r>
            <a:r>
              <a:rPr lang="en-US" sz="1100" b="0" i="0" u="none" strike="noStrike" cap="none" dirty="0" err="1">
                <a:solidFill>
                  <a:srgbClr val="000000"/>
                </a:solidFill>
                <a:effectLst/>
                <a:latin typeface="Arial"/>
                <a:ea typeface="Arial"/>
                <a:cs typeface="Arial"/>
                <a:sym typeface="Arial"/>
              </a:rPr>
              <a:t>rowText.includes</a:t>
            </a:r>
            <a:r>
              <a:rPr lang="en-US" sz="1100" b="0" i="0" u="none" strike="noStrike" cap="none" dirty="0">
                <a:solidFill>
                  <a:srgbClr val="000000"/>
                </a:solidFill>
                <a:effectLst/>
                <a:latin typeface="Arial"/>
                <a:ea typeface="Arial"/>
                <a:cs typeface="Arial"/>
                <a:sym typeface="Arial"/>
              </a:rPr>
              <a:t>(text)) {</a:t>
            </a:r>
          </a:p>
          <a:p>
            <a:pPr marL="139700" indent="0">
              <a:buNone/>
            </a:pP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 = true;</a:t>
            </a:r>
          </a:p>
          <a:p>
            <a:pPr marL="139700" indent="0">
              <a:buNone/>
            </a:pPr>
            <a:r>
              <a:rPr lang="en-US" sz="1100" b="0" i="0" u="none" strike="noStrike" cap="none" dirty="0">
                <a:solidFill>
                  <a:srgbClr val="000000"/>
                </a:solidFill>
                <a:effectLst/>
                <a:latin typeface="Arial"/>
                <a:ea typeface="Arial"/>
                <a:cs typeface="Arial"/>
                <a:sym typeface="Arial"/>
              </a:rPr>
              <a:t>break;</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expect(</a:t>
            </a:r>
            <a:r>
              <a:rPr lang="en-US" sz="1100" b="0" i="0" u="none" strike="noStrike" cap="none" dirty="0" err="1">
                <a:solidFill>
                  <a:srgbClr val="000000"/>
                </a:solidFill>
                <a:effectLst/>
                <a:latin typeface="Arial"/>
                <a:ea typeface="Arial"/>
                <a:cs typeface="Arial"/>
                <a:sym typeface="Arial"/>
              </a:rPr>
              <a:t>isFound</a:t>
            </a:r>
            <a:r>
              <a:rPr lang="en-US" sz="1100" b="0" i="0" u="none" strike="noStrike" cap="none" dirty="0">
                <a:solidFill>
                  <a:srgbClr val="000000"/>
                </a:solidFill>
                <a:effectLst/>
                <a:latin typeface="Arial"/>
                <a:ea typeface="Arial"/>
                <a:cs typeface="Arial"/>
                <a:sym typeface="Arial"/>
              </a:rPr>
              <a:t>).</a:t>
            </a:r>
            <a:r>
              <a:rPr lang="en-US" sz="1100" b="0" i="0" u="none" strike="noStrike" cap="none" dirty="0" err="1">
                <a:solidFill>
                  <a:srgbClr val="000000"/>
                </a:solidFill>
                <a:effectLst/>
                <a:latin typeface="Arial"/>
                <a:ea typeface="Arial"/>
                <a:cs typeface="Arial"/>
                <a:sym typeface="Arial"/>
              </a:rPr>
              <a:t>to.be.true</a:t>
            </a:r>
            <a:r>
              <a:rPr lang="en-US" sz="1100" b="0" i="0" u="none" strike="noStrike" cap="none" dirty="0">
                <a:solidFill>
                  <a:srgbClr val="000000"/>
                </a:solidFill>
                <a:effectLst/>
                <a:latin typeface="Arial"/>
                <a:ea typeface="Arial"/>
                <a:cs typeface="Arial"/>
                <a:sym typeface="Arial"/>
              </a:rPr>
              <a:t>;</a:t>
            </a:r>
          </a:p>
          <a:p>
            <a:pPr marL="139700" indent="0">
              <a:buNone/>
            </a:pPr>
            <a:r>
              <a:rPr lang="en-US" sz="1100" b="0" i="0" u="none" strike="noStrike" cap="none" dirty="0">
                <a:solidFill>
                  <a:srgbClr val="000000"/>
                </a:solidFill>
                <a:effectLst/>
                <a:latin typeface="Arial"/>
                <a:ea typeface="Arial"/>
                <a:cs typeface="Arial"/>
                <a:sym typeface="Arial"/>
              </a:rPr>
              <a:t>});</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139700" indent="0" rtl="0">
              <a:buNone/>
            </a:pPr>
            <a:endParaRPr lang="en-US" sz="1100" b="0" i="0" u="none" strike="noStrike" cap="none" dirty="0">
              <a:solidFill>
                <a:srgbClr val="000000"/>
              </a:solidFill>
              <a:effectLst/>
              <a:latin typeface="Arial"/>
              <a:ea typeface="Arial"/>
              <a:cs typeface="Arial"/>
              <a:sym typeface="Arial"/>
            </a:endParaRPr>
          </a:p>
        </p:txBody>
      </p:sp>
    </p:spTree>
    <p:extLst>
      <p:ext uri="{BB962C8B-B14F-4D97-AF65-F5344CB8AC3E}">
        <p14:creationId xmlns:p14="http://schemas.microsoft.com/office/powerpoint/2010/main" val="44094777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36"/>
        <p:cNvGrpSpPr/>
        <p:nvPr/>
      </p:nvGrpSpPr>
      <p:grpSpPr>
        <a:xfrm>
          <a:off x="0" y="0"/>
          <a:ext cx="0" cy="0"/>
          <a:chOff x="0" y="0"/>
          <a:chExt cx="0" cy="0"/>
        </a:xfrm>
      </p:grpSpPr>
      <p:sp>
        <p:nvSpPr>
          <p:cNvPr id="237" name="Google Shape;237;g2447f60b89_0_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8" name="Google Shape;238;g2447f60b89_0_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205m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Explain here why we have the folder structure in the project:</a:t>
            </a:r>
            <a:endParaRPr sz="1400" dirty="0"/>
          </a:p>
          <a:p>
            <a:pPr marL="457200" lvl="0" indent="-317500" algn="l" rtl="0">
              <a:spcBef>
                <a:spcPts val="0"/>
              </a:spcBef>
              <a:spcAft>
                <a:spcPts val="0"/>
              </a:spcAft>
              <a:buSzPts val="1400"/>
              <a:buChar char="●"/>
            </a:pPr>
            <a:r>
              <a:rPr lang="en-US" sz="1400" dirty="0"/>
              <a:t>features - main folder containing the gherkin “feature” files that have scenarios defined within them</a:t>
            </a:r>
            <a:endParaRPr sz="1400" dirty="0"/>
          </a:p>
          <a:p>
            <a:pPr marL="457200" lvl="0" indent="-317500" algn="l" rtl="0">
              <a:spcBef>
                <a:spcPts val="0"/>
              </a:spcBef>
              <a:spcAft>
                <a:spcPts val="0"/>
              </a:spcAft>
              <a:buSzPts val="1400"/>
              <a:buChar char="●"/>
            </a:pPr>
            <a:r>
              <a:rPr lang="en-US" sz="1400" dirty="0" err="1"/>
              <a:t>step_definitions</a:t>
            </a:r>
            <a:r>
              <a:rPr lang="en-US" sz="1400" dirty="0"/>
              <a:t> - contains the Ruby code that is executed based on the gherkin scenarios, this is the “bridge” between the gherkin and executable code</a:t>
            </a:r>
            <a:endParaRPr sz="1400" dirty="0"/>
          </a:p>
          <a:p>
            <a:pPr marL="457200" lvl="0" indent="-317500" algn="l" rtl="0">
              <a:spcBef>
                <a:spcPts val="0"/>
              </a:spcBef>
              <a:spcAft>
                <a:spcPts val="0"/>
              </a:spcAft>
              <a:buSzPts val="1400"/>
              <a:buChar char="●"/>
            </a:pPr>
            <a:r>
              <a:rPr lang="en-US" sz="1400" dirty="0"/>
              <a:t>support - has the global environment and helper files generated by Cucumber. Any additional helper files (hooks, </a:t>
            </a:r>
            <a:r>
              <a:rPr lang="en-US" sz="1400" dirty="0" err="1"/>
              <a:t>etc</a:t>
            </a:r>
            <a:r>
              <a:rPr lang="en-US" sz="1400" dirty="0"/>
              <a:t>) are usually kept here.</a:t>
            </a:r>
            <a:endParaRPr sz="1400" dirty="0"/>
          </a:p>
          <a:p>
            <a:pPr marL="457200" lvl="0" indent="-317500" algn="l" rtl="0">
              <a:spcBef>
                <a:spcPts val="0"/>
              </a:spcBef>
              <a:spcAft>
                <a:spcPts val="0"/>
              </a:spcAft>
              <a:buSzPts val="1400"/>
              <a:buChar char="●"/>
            </a:pPr>
            <a:r>
              <a:rPr lang="en-US" sz="1400" dirty="0"/>
              <a:t>This is the minimum structure, </a:t>
            </a:r>
            <a:r>
              <a:rPr lang="en-US" sz="1400" dirty="0" err="1"/>
              <a:t>devs</a:t>
            </a:r>
            <a:r>
              <a:rPr lang="en-US" sz="1400" dirty="0"/>
              <a:t> can further organize their files &amp; features within these folders.</a:t>
            </a:r>
            <a:endParaRPr sz="1400" dirty="0"/>
          </a:p>
        </p:txBody>
      </p:sp>
    </p:spTree>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215m</a:t>
            </a:r>
          </a:p>
          <a:p>
            <a:pPr marL="0" lvl="0" indent="0" algn="l" rtl="0">
              <a:spcBef>
                <a:spcPts val="0"/>
              </a:spcBef>
              <a:spcAft>
                <a:spcPts val="0"/>
              </a:spcAft>
              <a:buNone/>
            </a:pPr>
            <a:endParaRPr sz="1400" dirty="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0"/>
        <p:cNvGrpSpPr/>
        <p:nvPr/>
      </p:nvGrpSpPr>
      <p:grpSpPr>
        <a:xfrm>
          <a:off x="0" y="0"/>
          <a:ext cx="0" cy="0"/>
          <a:chOff x="0" y="0"/>
          <a:chExt cx="0" cy="0"/>
        </a:xfrm>
      </p:grpSpPr>
      <p:sp>
        <p:nvSpPr>
          <p:cNvPr id="251" name="Google Shape;251;g24553488a2_0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2" name="Google Shape;252;g24553488a2_0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245m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2nd &amp; 3rd </a:t>
            </a:r>
            <a:r>
              <a:rPr lang="en-US" sz="1400" dirty="0" err="1"/>
              <a:t>adopt_puppies.feature</a:t>
            </a:r>
            <a:r>
              <a:rPr lang="en-US" sz="1400" dirty="0"/>
              <a:t> scenarios. Presenter is available for questions. Timebox this exercise for 30 minutes (15 per scenario)</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#2 Be able to return to the view of all available puppies</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"Return to List"</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Scenario: #3 Be able to add the puppy to adopt later</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Given I am on the home page</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When I click on the puppy "Brook"</a:t>
            </a:r>
            <a:endParaRPr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And I click on "Adopt Me!"</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puppy "Brook" is in my litter</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Clr>
                <a:schemeClr val="dk1"/>
              </a:buClr>
              <a:buSzPts val="1100"/>
              <a:buFont typeface="Arial"/>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18m : 20m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Who are we?</a:t>
            </a:r>
          </a:p>
          <a:p>
            <a:pPr marL="0" lvl="0" indent="0" algn="l" rtl="0">
              <a:spcBef>
                <a:spcPts val="0"/>
              </a:spcBef>
              <a:spcAft>
                <a:spcPts val="0"/>
              </a:spcAft>
              <a:buNone/>
            </a:pPr>
            <a:r>
              <a:rPr lang="en-US" dirty="0"/>
              <a:t>Learning environment, feel free to ask questions.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everyone’s familiarity with the stack / software development.</a:t>
            </a:r>
          </a:p>
          <a:p>
            <a:pPr marL="0" lvl="0" indent="0" algn="l" rtl="0">
              <a:spcBef>
                <a:spcPts val="0"/>
              </a:spcBef>
              <a:spcAft>
                <a:spcPts val="0"/>
              </a:spcAft>
              <a:buNone/>
            </a:pPr>
            <a:r>
              <a:rPr lang="en-US" dirty="0"/>
              <a:t>Breakout rooms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Regular breaks – shoot for 10 till the hour, leaves room for questions and catch up </a:t>
            </a:r>
            <a:r>
              <a:rPr lang="en-US"/>
              <a:t>as necessary</a:t>
            </a:r>
            <a:endParaRPr lang="en-US" dirty="0"/>
          </a:p>
          <a:p>
            <a:pPr marL="0" lvl="0" indent="0" algn="l" rtl="0">
              <a:spcBef>
                <a:spcPts val="0"/>
              </a:spcBef>
              <a:spcAft>
                <a:spcPts val="0"/>
              </a:spcAft>
              <a:buNone/>
            </a:pPr>
            <a:endParaRPr lang="en-US" dirty="0"/>
          </a:p>
          <a:p>
            <a:pPr rtl="0" fontAlgn="base"/>
            <a:r>
              <a:rPr lang="en-US" sz="1100" b="0" i="0" u="none" strike="noStrike" cap="none" dirty="0">
                <a:solidFill>
                  <a:srgbClr val="000000"/>
                </a:solidFill>
                <a:effectLst/>
                <a:latin typeface="Arial"/>
                <a:ea typeface="Arial"/>
                <a:cs typeface="Arial"/>
                <a:sym typeface="Arial"/>
              </a:rPr>
              <a:t>Who are you?</a:t>
            </a:r>
          </a:p>
          <a:p>
            <a:pPr rtl="0" fontAlgn="base"/>
            <a:r>
              <a:rPr lang="en-US" sz="1100" b="0" i="0" u="none" strike="noStrike" cap="none" dirty="0">
                <a:solidFill>
                  <a:srgbClr val="000000"/>
                </a:solidFill>
                <a:effectLst/>
                <a:latin typeface="Arial"/>
                <a:ea typeface="Arial"/>
                <a:cs typeface="Arial"/>
                <a:sym typeface="Arial"/>
              </a:rPr>
              <a:t>What do you do?</a:t>
            </a:r>
          </a:p>
          <a:p>
            <a:pPr rtl="0" fontAlgn="base"/>
            <a:r>
              <a:rPr lang="en-US" sz="1100" b="0" i="0" u="none" strike="noStrike" cap="none" dirty="0">
                <a:solidFill>
                  <a:srgbClr val="000000"/>
                </a:solidFill>
                <a:effectLst/>
                <a:latin typeface="Arial"/>
                <a:ea typeface="Arial"/>
                <a:cs typeface="Arial"/>
                <a:sym typeface="Arial"/>
              </a:rPr>
              <a:t>What do you want to learn in class?</a:t>
            </a:r>
          </a:p>
          <a:p>
            <a:r>
              <a:rPr lang="en-US" sz="1100" b="0" i="0" u="none" strike="noStrike" cap="none" dirty="0">
                <a:solidFill>
                  <a:srgbClr val="000000"/>
                </a:solidFill>
                <a:effectLst/>
                <a:latin typeface="Arial"/>
                <a:ea typeface="Arial"/>
                <a:cs typeface="Arial"/>
                <a:sym typeface="Arial"/>
              </a:rPr>
              <a:t>Tell me about your automation experience</a:t>
            </a:r>
            <a:endParaRPr lang="en-US"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err="1"/>
              <a:t>puppies.feature</a:t>
            </a:r>
            <a:r>
              <a:rPr lang="en-US" sz="1400" dirty="0"/>
              <a:t>. Timebox this exercise for 15 minutes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POSSIBLE SOLUTION:</a:t>
            </a:r>
          </a:p>
          <a:p>
            <a:pPr marL="0" lvl="0" indent="0" algn="l" rtl="0">
              <a:spcBef>
                <a:spcPts val="0"/>
              </a:spcBef>
              <a:spcAft>
                <a:spcPts val="0"/>
              </a:spcAft>
              <a:buNone/>
            </a:pPr>
            <a:endParaRPr lang="en-US" sz="1400" dirty="0"/>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When(/^I click on "([^"]*)"$/) do |caption|</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browser.links</a:t>
            </a:r>
            <a:r>
              <a:rPr lang="en-US" sz="1400" dirty="0">
                <a:latin typeface="Consolas"/>
                <a:ea typeface="Consolas"/>
                <a:cs typeface="Consolas"/>
                <a:sym typeface="Consolas"/>
              </a:rPr>
              <a:t>(text: caption)[0]</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element = @</a:t>
            </a:r>
            <a:r>
              <a:rPr lang="en-US" sz="1400" dirty="0" err="1">
                <a:latin typeface="Consolas"/>
                <a:ea typeface="Consolas"/>
                <a:cs typeface="Consolas"/>
                <a:sym typeface="Consolas"/>
              </a:rPr>
              <a:t>browser.buttons</a:t>
            </a:r>
            <a:r>
              <a:rPr lang="en-US" sz="1400" dirty="0">
                <a:latin typeface="Consolas"/>
                <a:ea typeface="Consolas"/>
                <a:cs typeface="Consolas"/>
                <a:sym typeface="Consolas"/>
              </a:rPr>
              <a:t>(text: caption)[0] unless </a:t>
            </a:r>
            <a:r>
              <a:rPr lang="en-US" sz="1400" dirty="0" err="1">
                <a:latin typeface="Consolas"/>
                <a:ea typeface="Consolas"/>
                <a:cs typeface="Consolas"/>
                <a:sym typeface="Consolas"/>
              </a:rPr>
              <a:t>element.exist</a:t>
            </a:r>
            <a:r>
              <a:rPr lang="en-US" sz="1400" dirty="0">
                <a:latin typeface="Consolas"/>
                <a:ea typeface="Consolas"/>
                <a:cs typeface="Consolas"/>
                <a:sym typeface="Consolas"/>
              </a:rPr>
              <a:t>?</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a:t>
            </a:r>
            <a:r>
              <a:rPr lang="en-US" sz="1400" dirty="0" err="1">
                <a:latin typeface="Consolas"/>
                <a:ea typeface="Consolas"/>
                <a:cs typeface="Consolas"/>
                <a:sym typeface="Consolas"/>
              </a:rPr>
              <a:t>element.click</a:t>
            </a: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Then(/^I see the puppy "([^"]*)" is in my litter$/) do |name|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  expect(@browser.h2(text: "#{name}:").exist?).to be true</a:t>
            </a:r>
          </a:p>
          <a:p>
            <a:pPr marL="0" lvl="0" indent="0" algn="l" rtl="0">
              <a:spcBef>
                <a:spcPts val="0"/>
              </a:spcBef>
              <a:spcAft>
                <a:spcPts val="0"/>
              </a:spcAft>
              <a:buClr>
                <a:schemeClr val="dk1"/>
              </a:buClr>
              <a:buSzPts val="1100"/>
              <a:buFont typeface="Arial"/>
              <a:buNone/>
            </a:pPr>
            <a:r>
              <a:rPr lang="en-US" sz="1400"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sz="1400" dirty="0"/>
          </a:p>
          <a:p>
            <a:pPr marL="0" lvl="0" indent="0" algn="l" rtl="0">
              <a:spcBef>
                <a:spcPts val="0"/>
              </a:spcBef>
              <a:spcAft>
                <a:spcPts val="0"/>
              </a:spcAft>
              <a:buNone/>
            </a:pPr>
            <a:endParaRPr sz="1400" dirty="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77"/>
        <p:cNvGrpSpPr/>
        <p:nvPr/>
      </p:nvGrpSpPr>
      <p:grpSpPr>
        <a:xfrm>
          <a:off x="0" y="0"/>
          <a:ext cx="0" cy="0"/>
          <a:chOff x="0" y="0"/>
          <a:chExt cx="0" cy="0"/>
        </a:xfrm>
      </p:grpSpPr>
      <p:sp>
        <p:nvSpPr>
          <p:cNvPr id="278" name="Google Shape;278;g24553488a2_0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79" name="Google Shape;279;g24553488a2_0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275m</a:t>
            </a:r>
          </a:p>
          <a:p>
            <a:pPr marL="0" lvl="0" indent="0" algn="l" rtl="0">
              <a:spcBef>
                <a:spcPts val="0"/>
              </a:spcBef>
              <a:spcAft>
                <a:spcPts val="0"/>
              </a:spcAft>
              <a:buNone/>
            </a:pPr>
            <a:endParaRPr lang="en-US" sz="1400" dirty="0"/>
          </a:p>
          <a:p>
            <a:r>
              <a:rPr lang="en-US" sz="1100" b="0" i="0" u="none" strike="noStrike" cap="none" dirty="0">
                <a:solidFill>
                  <a:srgbClr val="000000"/>
                </a:solidFill>
                <a:effectLst/>
                <a:latin typeface="Arial"/>
                <a:ea typeface="Arial"/>
                <a:cs typeface="Arial"/>
                <a:sym typeface="Arial"/>
              </a:rPr>
              <a:t>In Cucumber-JVM calling steps from step definitions is not supported; this is </a:t>
            </a:r>
            <a:r>
              <a:rPr lang="en-US" sz="1100" b="0" i="1" u="none" strike="noStrike" cap="none" dirty="0">
                <a:solidFill>
                  <a:srgbClr val="000000"/>
                </a:solidFill>
                <a:effectLst/>
                <a:latin typeface="Arial"/>
                <a:ea typeface="Arial"/>
                <a:cs typeface="Arial"/>
                <a:sym typeface="Arial"/>
              </a:rPr>
              <a:t>by design</a:t>
            </a:r>
            <a:r>
              <a:rPr lang="en-US" sz="1100" b="0" i="0" u="none" strike="noStrike" cap="none" dirty="0">
                <a:solidFill>
                  <a:srgbClr val="000000"/>
                </a:solidFill>
                <a:effectLst/>
                <a:latin typeface="Arial"/>
                <a:ea typeface="Arial"/>
                <a:cs typeface="Arial"/>
                <a:sym typeface="Arial"/>
              </a:rPr>
              <a:t>.</a:t>
            </a:r>
          </a:p>
          <a:p>
            <a:r>
              <a:rPr lang="en-US" sz="1100" b="0" i="0" u="none" strike="noStrike" cap="none" dirty="0">
                <a:solidFill>
                  <a:srgbClr val="000000"/>
                </a:solidFill>
                <a:effectLst/>
                <a:latin typeface="Arial"/>
                <a:ea typeface="Arial"/>
                <a:cs typeface="Arial"/>
                <a:sym typeface="Arial"/>
              </a:rPr>
              <a:t>The best way to achieve composition and reuse, is to use the features of your programming language. If you want to combine several actions into one step, extract individual (helper) methods and call these methods from your step definition.</a:t>
            </a:r>
          </a:p>
          <a:p>
            <a:r>
              <a:rPr lang="en-US" sz="1100" b="0" i="0" u="none" strike="noStrike" cap="none" dirty="0">
                <a:solidFill>
                  <a:srgbClr val="000000"/>
                </a:solidFill>
                <a:effectLst/>
                <a:latin typeface="Arial"/>
                <a:ea typeface="Arial"/>
                <a:cs typeface="Arial"/>
                <a:sym typeface="Arial"/>
              </a:rPr>
              <a:t>You want to strive to keep your steps atomic as much as possible.</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4th </a:t>
            </a:r>
            <a:r>
              <a:rPr lang="en-US" sz="1400" dirty="0" err="1"/>
              <a:t>adopt_puppies.feature</a:t>
            </a:r>
            <a:r>
              <a:rPr lang="en-US" sz="1400" dirty="0"/>
              <a:t> scenario with the class.</a:t>
            </a:r>
            <a:endParaRPr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Scenario has a Given that rolls up a few previous Given steps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latin typeface="Consolas"/>
                <a:ea typeface="Consolas"/>
                <a:cs typeface="Consolas"/>
                <a:sym typeface="Consolas"/>
              </a:rPr>
              <a:t>Scenario: #4 Be able to change my mind about adopting a puppy</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Given I have added a puppy to my litter</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When I click on "Change your mind"</a:t>
            </a:r>
            <a:endParaRPr sz="1400" dirty="0">
              <a:latin typeface="Consolas"/>
              <a:ea typeface="Consolas"/>
              <a:cs typeface="Consolas"/>
              <a:sym typeface="Consolas"/>
            </a:endParaRPr>
          </a:p>
          <a:p>
            <a:pPr marL="0" lvl="0" indent="0" algn="l" rtl="0">
              <a:spcBef>
                <a:spcPts val="0"/>
              </a:spcBef>
              <a:spcAft>
                <a:spcPts val="0"/>
              </a:spcAft>
              <a:buNone/>
            </a:pPr>
            <a:r>
              <a:rPr lang="en-US" sz="1400" dirty="0">
                <a:latin typeface="Consolas"/>
                <a:ea typeface="Consolas"/>
                <a:cs typeface="Consolas"/>
                <a:sym typeface="Consolas"/>
              </a:rPr>
              <a:t>  Then I see the home page</a:t>
            </a:r>
            <a:endParaRPr sz="1400" dirty="0">
              <a:latin typeface="Consolas"/>
              <a:ea typeface="Consolas"/>
              <a:cs typeface="Consolas"/>
              <a:sym typeface="Consolas"/>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Given(/^I have added a puppy to my litter$/)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am on the home page'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the puppy "Brook"'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 'I click on "Adopt Me!"'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84"/>
        <p:cNvGrpSpPr/>
        <p:nvPr/>
      </p:nvGrpSpPr>
      <p:grpSpPr>
        <a:xfrm>
          <a:off x="0" y="0"/>
          <a:ext cx="0" cy="0"/>
          <a:chOff x="0" y="0"/>
          <a:chExt cx="0" cy="0"/>
        </a:xfrm>
      </p:grpSpPr>
      <p:sp>
        <p:nvSpPr>
          <p:cNvPr id="285" name="Google Shape;285;g24553488a2_0_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86" name="Google Shape;286;g24553488a2_0_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315m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5th &amp; 6th </a:t>
            </a:r>
            <a:r>
              <a:rPr lang="en-US" sz="1400" dirty="0" err="1"/>
              <a:t>puppies.feature</a:t>
            </a:r>
            <a:r>
              <a:rPr lang="en-US" sz="1400" dirty="0"/>
              <a:t> scenarios. </a:t>
            </a: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r>
              <a:rPr lang="en-US" sz="1400" dirty="0"/>
              <a:t>Timebox this exercise for 30 minutes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Add another puppy to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When I click on "Adopt Another Puppy" in litter</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Then I see the puppy "Ruby Sue" is in my litter</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Change my mind removes all puppies from my litter</a:t>
            </a:r>
          </a:p>
          <a:p>
            <a:pPr marL="139700" indent="0">
              <a:buNone/>
            </a:pPr>
            <a:r>
              <a:rPr lang="en-US" sz="1100" b="0" i="0" u="none" strike="noStrike" cap="none" dirty="0">
                <a:solidFill>
                  <a:srgbClr val="000000"/>
                </a:solidFill>
                <a:effectLst/>
                <a:latin typeface="Arial"/>
                <a:ea typeface="Arial"/>
                <a:cs typeface="Arial"/>
                <a:sym typeface="Arial"/>
              </a:rPr>
              <a:t>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And I click on "Adopt Another Puppy"</a:t>
            </a:r>
          </a:p>
          <a:p>
            <a:pPr marL="139700" indent="0">
              <a:buNone/>
            </a:pPr>
            <a:r>
              <a:rPr lang="en-US" sz="1100" b="0" i="0" u="none" strike="noStrike" cap="none" dirty="0">
                <a:solidFill>
                  <a:srgbClr val="000000"/>
                </a:solidFill>
                <a:effectLst/>
                <a:latin typeface="Arial"/>
                <a:ea typeface="Arial"/>
                <a:cs typeface="Arial"/>
                <a:sym typeface="Arial"/>
              </a:rPr>
              <a:t>And I click on the puppy "Ruby Sue"</a:t>
            </a:r>
          </a:p>
          <a:p>
            <a:pPr marL="139700" indent="0">
              <a:buNone/>
            </a:pPr>
            <a:r>
              <a:rPr lang="en-US" sz="1100" b="0" i="0" u="none" strike="noStrike" cap="none" dirty="0">
                <a:solidFill>
                  <a:srgbClr val="000000"/>
                </a:solidFill>
                <a:effectLst/>
                <a:latin typeface="Arial"/>
                <a:ea typeface="Arial"/>
                <a:cs typeface="Arial"/>
                <a:sym typeface="Arial"/>
              </a:rPr>
              <a:t>And I click on "Adopt Me!"</a:t>
            </a:r>
          </a:p>
          <a:p>
            <a:pPr marL="139700" indent="0">
              <a:buNone/>
            </a:pPr>
            <a:r>
              <a:rPr lang="en-US" sz="1100" b="0" i="0" u="none" strike="noStrike" cap="none" dirty="0">
                <a:solidFill>
                  <a:srgbClr val="000000"/>
                </a:solidFill>
                <a:effectLst/>
                <a:latin typeface="Arial"/>
                <a:ea typeface="Arial"/>
                <a:cs typeface="Arial"/>
                <a:sym typeface="Arial"/>
              </a:rPr>
              <a:t>When I click on "Change Your Mind" in litter</a:t>
            </a:r>
          </a:p>
          <a:p>
            <a:pPr marL="139700" indent="0">
              <a:buNone/>
            </a:pPr>
            <a:r>
              <a:rPr lang="en-US" sz="1100" b="0" i="0" u="none" strike="noStrike" cap="none" dirty="0">
                <a:solidFill>
                  <a:srgbClr val="000000"/>
                </a:solidFill>
                <a:effectLst/>
                <a:latin typeface="Arial"/>
                <a:ea typeface="Arial"/>
                <a:cs typeface="Arial"/>
                <a:sym typeface="Arial"/>
              </a:rPr>
              <a:t>Then I return to the home page</a:t>
            </a:r>
          </a:p>
          <a:p>
            <a:pPr marL="139700" indent="0">
              <a:buNone/>
            </a:pPr>
            <a:r>
              <a:rPr lang="en-US" sz="1100" b="0" i="0" u="none" strike="noStrike" cap="none" dirty="0">
                <a:solidFill>
                  <a:srgbClr val="000000"/>
                </a:solidFill>
                <a:effectLst/>
                <a:latin typeface="Arial"/>
                <a:ea typeface="Arial"/>
                <a:cs typeface="Arial"/>
                <a:sym typeface="Arial"/>
              </a:rPr>
              <a:t>And I see "Your cart is currently empty"</a:t>
            </a:r>
          </a:p>
          <a:p>
            <a:pPr marL="139700" indent="0">
              <a:buNone/>
            </a:pPr>
            <a:br>
              <a:rPr lang="en-US" sz="1100" b="0" i="0" u="none" strike="noStrike" cap="none" dirty="0">
                <a:solidFill>
                  <a:srgbClr val="000000"/>
                </a:solidFill>
                <a:effectLst/>
                <a:latin typeface="Arial"/>
                <a:ea typeface="Arial"/>
                <a:cs typeface="Arial"/>
                <a:sym typeface="Arial"/>
              </a:rPr>
            </a:b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scenarios 5-6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26478848"/>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what automation has given us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Discuss how automation frees up for higher level tasks</a:t>
            </a:r>
          </a:p>
          <a:p>
            <a:pPr marL="0" lvl="0" indent="0" algn="l" rtl="0">
              <a:spcBef>
                <a:spcPts val="0"/>
              </a:spcBef>
              <a:spcAft>
                <a:spcPts val="0"/>
              </a:spcAft>
              <a:buNone/>
            </a:pPr>
            <a:r>
              <a:rPr lang="en-US" sz="1400" dirty="0"/>
              <a:t>Look at the puppy site, and talk about what Exploratory Testing could be done around the features we have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Extra time up front to save exponential time in the future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to handle different suites to run for different scenarios</a:t>
            </a:r>
            <a:br>
              <a:rPr lang="en-US" sz="1400" dirty="0"/>
            </a:br>
            <a:r>
              <a:rPr lang="en-US" sz="1400" dirty="0"/>
              <a:t>- Developer Machine</a:t>
            </a:r>
          </a:p>
          <a:p>
            <a:pPr marL="0" lvl="0" indent="0" algn="l" rtl="0">
              <a:spcBef>
                <a:spcPts val="0"/>
              </a:spcBef>
              <a:spcAft>
                <a:spcPts val="0"/>
              </a:spcAft>
              <a:buNone/>
            </a:pPr>
            <a:r>
              <a:rPr lang="en-US" sz="1400" dirty="0"/>
              <a:t>- CI</a:t>
            </a:r>
          </a:p>
          <a:p>
            <a:pPr marL="0" lvl="0" indent="0" algn="l" rtl="0">
              <a:spcBef>
                <a:spcPts val="0"/>
              </a:spcBef>
              <a:spcAft>
                <a:spcPts val="0"/>
              </a:spcAft>
              <a:buNone/>
            </a:pPr>
            <a:r>
              <a:rPr lang="en-US" sz="1400" dirty="0"/>
              <a:t>- Regression</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5741616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5"/>
        <p:cNvGrpSpPr/>
        <p:nvPr/>
      </p:nvGrpSpPr>
      <p:grpSpPr>
        <a:xfrm>
          <a:off x="0" y="0"/>
          <a:ext cx="0" cy="0"/>
          <a:chOff x="0" y="0"/>
          <a:chExt cx="0" cy="0"/>
        </a:xfrm>
      </p:grpSpPr>
      <p:sp>
        <p:nvSpPr>
          <p:cNvPr id="306" name="Google Shape;306;g24553488a2_0_3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7" name="Google Shape;307;g24553488a2_0_3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discusses how tags work, how we can include/exclude features &amp; scenarios from test runs with tags, Estimated length of this exercise is 10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357.5m</a:t>
            </a:r>
          </a:p>
          <a:p>
            <a:pPr marL="0" lvl="0" indent="0" algn="l" rtl="0">
              <a:spcBef>
                <a:spcPts val="0"/>
              </a:spcBef>
              <a:spcAft>
                <a:spcPts val="0"/>
              </a:spcAft>
              <a:buNone/>
            </a:pPr>
            <a:endParaRPr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put before a Feature or Scenario</a:t>
            </a:r>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7023471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p6:notes"/>
          <p:cNvSpPr txBox="1">
            <a:spLocks noGrp="1"/>
          </p:cNvSpPr>
          <p:nvPr>
            <p:ph type="body" idx="1"/>
          </p:nvPr>
        </p:nvSpPr>
        <p:spPr>
          <a:xfrm>
            <a:off x="914400" y="4343400"/>
            <a:ext cx="50292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25m</a:t>
            </a:r>
          </a:p>
          <a:p>
            <a:pPr marL="0" lvl="0" indent="0" algn="l" rtl="0">
              <a:spcBef>
                <a:spcPts val="0"/>
              </a:spcBef>
              <a:spcAft>
                <a:spcPts val="0"/>
              </a:spcAft>
              <a:buNone/>
            </a:pPr>
            <a:endParaRPr dirty="0"/>
          </a:p>
        </p:txBody>
      </p:sp>
      <p:sp>
        <p:nvSpPr>
          <p:cNvPr id="93" name="Google Shape;93;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362.5m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AND or OR hooks together</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Works for all types of Hooks:  Before, After, </a:t>
            </a:r>
            <a:r>
              <a:rPr lang="en-US" dirty="0" err="1"/>
              <a:t>AfterStep</a:t>
            </a:r>
            <a:r>
              <a:rPr lang="en-US" dirty="0"/>
              <a:t>, Around</a:t>
            </a:r>
          </a:p>
          <a:p>
            <a:pPr marL="0" lvl="0" indent="0" algn="l" rtl="0">
              <a:spcBef>
                <a:spcPts val="0"/>
              </a:spcBef>
              <a:spcAft>
                <a:spcPts val="0"/>
              </a:spcAft>
              <a:buNone/>
            </a:pPr>
            <a:endParaRPr lang="en-US" dirty="0"/>
          </a:p>
          <a:p>
            <a:pPr marL="0" lvl="0" indent="0" algn="l" rtl="0">
              <a:spcBef>
                <a:spcPts val="0"/>
              </a:spcBef>
              <a:spcAft>
                <a:spcPts val="0"/>
              </a:spcAft>
              <a:buClr>
                <a:schemeClr val="dk1"/>
              </a:buClr>
              <a:buSzPts val="1100"/>
              <a:buFont typeface="Arial"/>
              <a:buNone/>
            </a:pPr>
            <a:r>
              <a:rPr lang="en-US" dirty="0"/>
              <a:t>For OR tags, pass the tags in a single string comma separated:</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For AND tags, pass the tags as separate tag strings:</a:t>
            </a:r>
          </a:p>
          <a:p>
            <a:pPr marL="0" lvl="0" indent="0" algn="l" rtl="0">
              <a:spcBef>
                <a:spcPts val="0"/>
              </a:spcBef>
              <a:spcAft>
                <a:spcPts val="0"/>
              </a:spcAft>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AND NOT @sativus.</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Clr>
                <a:schemeClr val="dk1"/>
              </a:buClr>
              <a:buSzPts val="1100"/>
              <a:buFont typeface="Arial"/>
              <a:buNone/>
            </a:pPr>
            <a:endParaRPr lang="en-US" dirty="0"/>
          </a:p>
          <a:p>
            <a:pPr marL="0" lvl="0" indent="0" algn="l" rtl="0">
              <a:spcBef>
                <a:spcPts val="0"/>
              </a:spcBef>
              <a:spcAft>
                <a:spcPts val="0"/>
              </a:spcAft>
              <a:buClr>
                <a:schemeClr val="dk1"/>
              </a:buClr>
              <a:buSzPts val="1100"/>
              <a:buFont typeface="Arial"/>
              <a:buNone/>
            </a:pPr>
            <a:r>
              <a:rPr lang="en-US" dirty="0"/>
              <a:t>You create complex tag conditions using both OR and AND on tags:</a:t>
            </a:r>
          </a:p>
          <a:p>
            <a:pPr marL="0" lvl="0" indent="0" algn="l" rtl="0">
              <a:spcBef>
                <a:spcPts val="0"/>
              </a:spcBef>
              <a:spcAft>
                <a:spcPts val="0"/>
              </a:spcAft>
              <a:buClr>
                <a:schemeClr val="dk1"/>
              </a:buClr>
              <a:buSzPts val="1100"/>
              <a:buFont typeface="Arial"/>
              <a:buNone/>
            </a:pPr>
            <a:r>
              <a:rPr lang="en-US" dirty="0">
                <a:latin typeface="Consolas"/>
                <a:ea typeface="Consolas"/>
                <a:cs typeface="Consolas"/>
                <a:sym typeface="Consolas"/>
              </a:rPr>
              <a:t>Before('@</a:t>
            </a:r>
            <a:r>
              <a:rPr lang="en-US" dirty="0" err="1">
                <a:latin typeface="Consolas"/>
                <a:ea typeface="Consolas"/>
                <a:cs typeface="Consolas"/>
                <a:sym typeface="Consolas"/>
              </a:rPr>
              <a:t>cucumis</a:t>
            </a:r>
            <a:r>
              <a:rPr lang="en-US" dirty="0">
                <a:latin typeface="Consolas"/>
                <a:ea typeface="Consolas"/>
                <a:cs typeface="Consolas"/>
                <a:sym typeface="Consolas"/>
              </a:rPr>
              <a:t>, @sativus', '@aqua') do</a:t>
            </a:r>
            <a:br>
              <a:rPr lang="en-US" dirty="0">
                <a:latin typeface="Consolas"/>
                <a:ea typeface="Consolas"/>
                <a:cs typeface="Consolas"/>
                <a:sym typeface="Consolas"/>
              </a:rPr>
            </a:br>
            <a:r>
              <a:rPr lang="en-US" dirty="0">
                <a:latin typeface="Consolas"/>
                <a:ea typeface="Consolas"/>
                <a:cs typeface="Consolas"/>
                <a:sym typeface="Consolas"/>
              </a:rPr>
              <a:t>  # This will only run before scenarios tagged</a:t>
            </a:r>
            <a:br>
              <a:rPr lang="en-US" dirty="0">
                <a:latin typeface="Consolas"/>
                <a:ea typeface="Consolas"/>
                <a:cs typeface="Consolas"/>
                <a:sym typeface="Consolas"/>
              </a:rPr>
            </a:br>
            <a:r>
              <a:rPr lang="en-US" dirty="0">
                <a:latin typeface="Consolas"/>
                <a:ea typeface="Consolas"/>
                <a:cs typeface="Consolas"/>
                <a:sym typeface="Consolas"/>
              </a:rPr>
              <a:t>  # with (@</a:t>
            </a:r>
            <a:r>
              <a:rPr lang="en-US" dirty="0" err="1">
                <a:latin typeface="Consolas"/>
                <a:ea typeface="Consolas"/>
                <a:cs typeface="Consolas"/>
                <a:sym typeface="Consolas"/>
              </a:rPr>
              <a:t>cucumis</a:t>
            </a:r>
            <a:r>
              <a:rPr lang="en-US" dirty="0">
                <a:latin typeface="Consolas"/>
                <a:ea typeface="Consolas"/>
                <a:cs typeface="Consolas"/>
                <a:sym typeface="Consolas"/>
              </a:rPr>
              <a:t> OR @sativus) AND @aqua </a:t>
            </a:r>
            <a:br>
              <a:rPr lang="en-US" dirty="0">
                <a:latin typeface="Consolas"/>
                <a:ea typeface="Consolas"/>
                <a:cs typeface="Consolas"/>
                <a:sym typeface="Consolas"/>
              </a:rPr>
            </a:br>
            <a:r>
              <a:rPr lang="en-US" dirty="0">
                <a:latin typeface="Consolas"/>
                <a:ea typeface="Consolas"/>
                <a:cs typeface="Consolas"/>
                <a:sym typeface="Consolas"/>
              </a:rPr>
              <a:t>end</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932914309"/>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12"/>
        <p:cNvGrpSpPr/>
        <p:nvPr/>
      </p:nvGrpSpPr>
      <p:grpSpPr>
        <a:xfrm>
          <a:off x="0" y="0"/>
          <a:ext cx="0" cy="0"/>
          <a:chOff x="0" y="0"/>
          <a:chExt cx="0" cy="0"/>
        </a:xfrm>
      </p:grpSpPr>
      <p:sp>
        <p:nvSpPr>
          <p:cNvPr id="313" name="Google Shape;313;g24553488a2_0_4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2.5m : 365m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Tags can also be defined as part of a </a:t>
            </a:r>
            <a:r>
              <a:rPr lang="en-US" dirty="0" err="1"/>
              <a:t>cucumber.yml</a:t>
            </a:r>
            <a:r>
              <a:rPr lang="en-US" dirty="0"/>
              <a:t> file in a project. We do have an example of this file in the </a:t>
            </a:r>
            <a:r>
              <a:rPr lang="en-US" dirty="0" err="1"/>
              <a:t>atdd</a:t>
            </a:r>
            <a:r>
              <a:rPr lang="en-US" dirty="0"/>
              <a:t>-with-puppies project that can be shown to participants.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Can also add multiple tags include/exclude to command line call.</a:t>
            </a:r>
          </a:p>
          <a:p>
            <a:pPr marL="0" lvl="0" indent="0" algn="l" rtl="0">
              <a:spcBef>
                <a:spcPts val="0"/>
              </a:spcBef>
              <a:spcAft>
                <a:spcPts val="0"/>
              </a:spcAft>
              <a:buNone/>
            </a:pPr>
            <a:endParaRPr lang="en-US" dirty="0"/>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Super useful for development flow to only run test(s) you are focusing on</a:t>
            </a:r>
          </a:p>
          <a:p>
            <a:pPr marL="457200" lvl="0" indent="-431800" algn="l" rtl="0">
              <a:spcBef>
                <a:spcPts val="0"/>
              </a:spcBef>
              <a:spcAft>
                <a:spcPts val="0"/>
              </a:spcAft>
              <a:buClr>
                <a:srgbClr val="3F3F3F"/>
              </a:buClr>
              <a:buSzPts val="3200"/>
              <a:buFont typeface="Helvetica Neue"/>
              <a:buChar char="●"/>
            </a:pPr>
            <a:r>
              <a:rPr lang="en-US" sz="1100" dirty="0">
                <a:solidFill>
                  <a:srgbClr val="3F3F3F"/>
                </a:solidFill>
                <a:latin typeface="Helvetica Neue"/>
                <a:ea typeface="Helvetica Neue"/>
                <a:cs typeface="Helvetica Neue"/>
                <a:sym typeface="Helvetica Neue"/>
              </a:rPr>
              <a:t>You can implement Scenario #7 like I did… or put an @ignore tag above Scenario #7</a:t>
            </a:r>
          </a:p>
          <a:p>
            <a:pPr marL="0" lvl="0" indent="0" algn="l" rtl="0">
              <a:spcBef>
                <a:spcPts val="0"/>
              </a:spcBef>
              <a:spcAft>
                <a:spcPts val="0"/>
              </a:spcAft>
              <a:buNone/>
            </a:pPr>
            <a:endParaRPr lang="en-US" dirty="0"/>
          </a:p>
        </p:txBody>
      </p:sp>
      <p:sp>
        <p:nvSpPr>
          <p:cNvPr id="314" name="Google Shape;314;g24553488a2_0_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3786789806"/>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395m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Retrospective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25m remaining buffer for late starts from breaks, student help, hiccups in general</a:t>
            </a:r>
            <a:endParaRPr sz="1400" dirty="0"/>
          </a:p>
        </p:txBody>
      </p:sp>
    </p:spTree>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br>
              <a:rPr lang="en-US" sz="1400" dirty="0"/>
            </a:br>
            <a:r>
              <a:rPr lang="en-US" sz="1400" dirty="0"/>
              <a:t>ATDD – Ask for volunteer someone explain ATDD in their own words</a:t>
            </a:r>
          </a:p>
          <a:p>
            <a:pPr marL="0" lvl="0" indent="0" algn="l" rtl="0">
              <a:spcBef>
                <a:spcPts val="0"/>
              </a:spcBef>
              <a:spcAft>
                <a:spcPts val="0"/>
              </a:spcAft>
              <a:buNone/>
            </a:pPr>
            <a:r>
              <a:rPr lang="en-US" sz="1400" dirty="0"/>
              <a:t>Gherkin – What is gherkin, and why go through the trouble of automating business language?</a:t>
            </a:r>
          </a:p>
          <a:p>
            <a:pPr marL="0" lvl="0" indent="0" algn="l" rtl="0">
              <a:spcBef>
                <a:spcPts val="0"/>
              </a:spcBef>
              <a:spcAft>
                <a:spcPts val="0"/>
              </a:spcAft>
              <a:buNone/>
            </a:pPr>
            <a:r>
              <a:rPr lang="en-US" sz="1400" dirty="0"/>
              <a:t>Automation – Describe in your own words how automation fits into ATDD</a:t>
            </a:r>
          </a:p>
          <a:p>
            <a:pPr marL="0" lvl="0" indent="0" algn="l" rtl="0">
              <a:spcBef>
                <a:spcPts val="0"/>
              </a:spcBef>
              <a:spcAft>
                <a:spcPts val="0"/>
              </a:spcAft>
              <a:buNone/>
            </a:pPr>
            <a:br>
              <a:rPr lang="en-US" sz="1400" dirty="0"/>
            </a:br>
            <a:r>
              <a:rPr lang="en-US" sz="1400" dirty="0"/>
              <a:t>Our Stack – TypeScript + Protractor (Selenium Web Driver) + </a:t>
            </a:r>
            <a:r>
              <a:rPr lang="en-US" sz="1400" dirty="0" err="1"/>
              <a:t>CucumberJs</a:t>
            </a:r>
            <a:endParaRPr lang="en-US" sz="1400" dirty="0"/>
          </a:p>
          <a:p>
            <a:pPr marL="0" lvl="0" indent="0" algn="l" rtl="0">
              <a:spcBef>
                <a:spcPts val="0"/>
              </a:spcBef>
              <a:spcAft>
                <a:spcPts val="0"/>
              </a:spcAft>
              <a:buNone/>
            </a:pPr>
            <a:r>
              <a:rPr lang="en-US" sz="1400" dirty="0"/>
              <a:t>Puppies Site – Review, features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ATDD like TDD but applied to the level of features</a:t>
            </a:r>
          </a:p>
          <a:p>
            <a:pPr marL="0" lvl="0" indent="0" algn="l" rtl="0">
              <a:spcBef>
                <a:spcPts val="0"/>
              </a:spcBef>
              <a:spcAft>
                <a:spcPts val="0"/>
              </a:spcAft>
              <a:buNone/>
            </a:pPr>
            <a:r>
              <a:rPr lang="en-US" sz="1400" dirty="0"/>
              <a:t>- Natural language to create some examples Gherkin</a:t>
            </a:r>
          </a:p>
          <a:p>
            <a:pPr marL="0" lvl="0" indent="0" algn="l" rtl="0">
              <a:spcBef>
                <a:spcPts val="0"/>
              </a:spcBef>
              <a:spcAft>
                <a:spcPts val="0"/>
              </a:spcAft>
              <a:buNone/>
            </a:pPr>
            <a:r>
              <a:rPr lang="en-US" sz="1400" dirty="0"/>
              <a:t>- Scenarios are examples of how application should behave from standpoint of user</a:t>
            </a:r>
          </a:p>
          <a:p>
            <a:pPr marL="0" lvl="0" indent="0" algn="l" rtl="0">
              <a:spcBef>
                <a:spcPts val="0"/>
              </a:spcBef>
              <a:spcAft>
                <a:spcPts val="0"/>
              </a:spcAft>
              <a:buNone/>
            </a:pPr>
            <a:r>
              <a:rPr lang="en-US" sz="1400" dirty="0"/>
              <a:t>Given Login, Valid/Invalid Credentials, Then I log in/see an error</a:t>
            </a:r>
            <a:br>
              <a:rPr lang="en-US" sz="1400" dirty="0"/>
            </a:br>
            <a:r>
              <a:rPr lang="en-US" sz="1400" dirty="0"/>
              <a:t>Developers wire code to natural language</a:t>
            </a:r>
          </a:p>
          <a:p>
            <a:pPr marL="0" lvl="0" indent="0" algn="l" rtl="0">
              <a:spcBef>
                <a:spcPts val="0"/>
              </a:spcBef>
              <a:spcAft>
                <a:spcPts val="0"/>
              </a:spcAft>
              <a:buNone/>
            </a:pPr>
            <a:r>
              <a:rPr lang="en-US" sz="1400" dirty="0"/>
              <a:t>- Executable documentation – Every change ever made gets verified</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45m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Has anyone ever experienced the first slide?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How does ATDD help facilitate shared understanding?</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Gherkin becomes the common medium between all parties</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Becomes an encyclopedia for the application</a:t>
            </a:r>
            <a:endParaRPr sz="1400" dirty="0">
              <a:solidFill>
                <a:schemeClr val="dk1"/>
              </a:solidFill>
              <a:latin typeface="Consolas"/>
              <a:ea typeface="Consolas"/>
              <a:cs typeface="Consolas"/>
              <a:sym typeface="Consolas"/>
            </a:endParaRPr>
          </a:p>
        </p:txBody>
      </p:sp>
    </p:spTree>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Even if you are unit testing and working iteratively, we can still have an incomplete understanding of the definition of done.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Rework is required to correct this misunderstanding. The resulting loss of features is a result of missed understanding of the desired behavior.</a:t>
            </a:r>
          </a:p>
          <a:p>
            <a:pPr marL="0" lvl="0" indent="0" algn="l" rtl="0">
              <a:spcBef>
                <a:spcPts val="0"/>
              </a:spcBef>
              <a:spcAft>
                <a:spcPts val="0"/>
              </a:spcAft>
              <a:buNone/>
            </a:pPr>
            <a:endParaRPr lang="en-US" sz="1400" b="0" i="0" u="none" strike="noStrike" cap="none" dirty="0">
              <a:latin typeface="Arial"/>
              <a:cs typeface="Arial"/>
              <a:sym typeface="Arial"/>
            </a:endParaRPr>
          </a:p>
          <a:p>
            <a:pPr marL="0" lvl="0" indent="0" algn="l" rtl="0">
              <a:spcBef>
                <a:spcPts val="0"/>
              </a:spcBef>
              <a:spcAft>
                <a:spcPts val="0"/>
              </a:spcAft>
              <a:buNone/>
            </a:pPr>
            <a:r>
              <a:rPr lang="en-US" sz="1400" b="0" i="0" u="none" strike="noStrike" cap="none" dirty="0">
                <a:latin typeface="Arial"/>
                <a:cs typeface="Arial"/>
                <a:sym typeface="Arial"/>
              </a:rPr>
              <a:t>Rework due to not understanding the requirements</a:t>
            </a:r>
          </a:p>
          <a:p>
            <a:pPr marL="0" lvl="0" indent="0" algn="l" rtl="0">
              <a:spcBef>
                <a:spcPts val="0"/>
              </a:spcBef>
              <a:spcAft>
                <a:spcPts val="0"/>
              </a:spcAft>
              <a:buNone/>
            </a:pPr>
            <a:r>
              <a:rPr lang="en-US" sz="1400" b="0" i="0" u="none" strike="noStrike" cap="none" dirty="0">
                <a:latin typeface="Arial"/>
                <a:cs typeface="Arial"/>
                <a:sym typeface="Arial"/>
              </a:rPr>
              <a:t>Unclear Definition of Done</a:t>
            </a:r>
          </a:p>
          <a:p>
            <a:pPr marL="285750" lvl="0" indent="-285750" algn="l" rtl="0">
              <a:spcBef>
                <a:spcPts val="0"/>
              </a:spcBef>
              <a:spcAft>
                <a:spcPts val="0"/>
              </a:spcAft>
              <a:buFontTx/>
              <a:buChar char="-"/>
            </a:pPr>
            <a:r>
              <a:rPr lang="en-US" sz="1400" dirty="0"/>
              <a:t>Over building</a:t>
            </a:r>
          </a:p>
          <a:p>
            <a:pPr marL="285750" lvl="0" indent="-285750" algn="l" rtl="0">
              <a:spcBef>
                <a:spcPts val="0"/>
              </a:spcBef>
              <a:spcAft>
                <a:spcPts val="0"/>
              </a:spcAft>
              <a:buFontTx/>
              <a:buChar char="-"/>
            </a:pPr>
            <a:r>
              <a:rPr lang="en-US" sz="1400" dirty="0"/>
              <a:t>Under building</a:t>
            </a: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Let’s look at how code-then-test affects potential rework.</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Overall, rework causes the time</a:t>
            </a:r>
            <a:r>
              <a:rPr lang="en-US" sz="1400" dirty="0"/>
              <a:t>li</a:t>
            </a:r>
            <a:r>
              <a:rPr lang="en-US" sz="1400" b="0" i="0" u="none" strike="noStrike" cap="none" dirty="0">
                <a:latin typeface="Arial"/>
                <a:ea typeface="Arial"/>
                <a:cs typeface="Arial"/>
                <a:sym typeface="Arial"/>
              </a:rPr>
              <a:t>ne to slip. </a:t>
            </a:r>
            <a:endParaRPr lang="en-US" sz="1400" dirty="0"/>
          </a:p>
          <a:p>
            <a:pPr marL="0" marR="0" lvl="0" indent="0" algn="l" rtl="0">
              <a:lnSpc>
                <a:spcPct val="125000"/>
              </a:lnSpc>
              <a:spcBef>
                <a:spcPts val="0"/>
              </a:spcBef>
              <a:spcAft>
                <a:spcPts val="0"/>
              </a:spcAft>
              <a:buNone/>
            </a:pPr>
            <a:r>
              <a:rPr lang="en-US" sz="1400" b="0" i="0" u="none" strike="noStrike" cap="none" dirty="0">
                <a:latin typeface="Arial"/>
                <a:ea typeface="Arial"/>
                <a:cs typeface="Arial"/>
                <a:sym typeface="Arial"/>
              </a:rPr>
              <a:t>Additionally, the “context switch” of changing tasks has a cost for both the developers and the testers.</a:t>
            </a:r>
            <a:endParaRPr lang="en-US" sz="1400" dirty="0"/>
          </a:p>
        </p:txBody>
      </p:sp>
    </p:spTree>
    <p:extLst>
      <p:ext uri="{BB962C8B-B14F-4D97-AF65-F5344CB8AC3E}">
        <p14:creationId xmlns:p14="http://schemas.microsoft.com/office/powerpoint/2010/main" val="1482223524"/>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What does “done” mean? -- Keep in mind “shared understanding”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b="0" i="0" u="none" strike="noStrike" cap="none" dirty="0">
                <a:latin typeface="Arial"/>
                <a:ea typeface="Arial"/>
                <a:cs typeface="Arial"/>
                <a:sym typeface="Arial"/>
              </a:rPr>
              <a:t>If this was our product, is this bathroom “done”? Why or why not?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a:p>
            <a:pPr marL="139700" indent="0">
              <a:buNone/>
            </a:pPr>
            <a:r>
              <a:rPr lang="en-US" sz="1100" b="0" i="0" u="none" strike="noStrike" cap="none" dirty="0">
                <a:solidFill>
                  <a:srgbClr val="000000"/>
                </a:solidFill>
                <a:effectLst/>
                <a:latin typeface="Arial"/>
                <a:ea typeface="Arial"/>
                <a:cs typeface="Arial"/>
                <a:sym typeface="Arial"/>
              </a:rPr>
              <a:t>The </a:t>
            </a:r>
            <a:r>
              <a:rPr lang="en-US" sz="1100" b="1" i="0" u="none" strike="noStrike" cap="none" dirty="0">
                <a:solidFill>
                  <a:srgbClr val="000000"/>
                </a:solidFill>
                <a:effectLst/>
                <a:latin typeface="Arial"/>
                <a:ea typeface="Arial"/>
                <a:cs typeface="Arial"/>
                <a:sym typeface="Arial"/>
              </a:rPr>
              <a:t>Definition of Done</a:t>
            </a:r>
            <a:r>
              <a:rPr lang="en-US" sz="1100" b="0" i="0" u="none" strike="noStrike" cap="none" dirty="0">
                <a:solidFill>
                  <a:srgbClr val="000000"/>
                </a:solidFill>
                <a:effectLst/>
                <a:latin typeface="Arial"/>
                <a:ea typeface="Arial"/>
                <a:cs typeface="Arial"/>
                <a:sym typeface="Arial"/>
              </a:rPr>
              <a:t> defines a common terminology to be used between all members (internal and external) of the team. Once defined, no one ever has to ask if something is "DONE-done" ever again!</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Definition</a:t>
            </a:r>
          </a:p>
          <a:p>
            <a:pPr marL="139700" indent="0">
              <a:buNone/>
            </a:pPr>
            <a:r>
              <a:rPr lang="en-US" sz="1100" b="0" i="0" u="none" strike="noStrike" cap="none" dirty="0">
                <a:solidFill>
                  <a:srgbClr val="000000"/>
                </a:solidFill>
                <a:effectLst/>
                <a:latin typeface="Arial"/>
                <a:ea typeface="Arial"/>
                <a:cs typeface="Arial"/>
                <a:sym typeface="Arial"/>
              </a:rPr>
              <a:t>The team agrees on, and displays prominently somewhere in the team room, a list of criteria that must be met before a product increment "often a user story" is considered "done". Failure to meet these criteria at the end of a sprint normally implies that the work should not be counted toward that sprint's velocity.</a:t>
            </a:r>
          </a:p>
          <a:p>
            <a:pPr marL="139700" indent="0">
              <a:buNone/>
            </a:pPr>
            <a:br>
              <a:rPr lang="en-US" sz="1100" b="1" i="0" u="none" strike="noStrike" cap="none" dirty="0">
                <a:solidFill>
                  <a:srgbClr val="000000"/>
                </a:solidFill>
                <a:effectLst/>
                <a:latin typeface="Arial"/>
                <a:ea typeface="Arial"/>
                <a:cs typeface="Arial"/>
                <a:sym typeface="Arial"/>
              </a:rPr>
            </a:br>
            <a:r>
              <a:rPr lang="en-US" sz="1100" b="1" i="0" u="none" strike="noStrike" cap="none" dirty="0">
                <a:solidFill>
                  <a:srgbClr val="000000"/>
                </a:solidFill>
                <a:effectLst/>
                <a:latin typeface="Arial"/>
                <a:ea typeface="Arial"/>
                <a:cs typeface="Arial"/>
                <a:sym typeface="Arial"/>
              </a:rPr>
              <a:t>Benefits</a:t>
            </a:r>
          </a:p>
          <a:p>
            <a:pPr marL="139700" indent="0">
              <a:buNone/>
            </a:pPr>
            <a:r>
              <a:rPr lang="en-US" sz="1100" b="1" i="0" u="none" strike="noStrike" cap="none" dirty="0">
                <a:solidFill>
                  <a:srgbClr val="000000"/>
                </a:solidFill>
                <a:effectLst/>
                <a:latin typeface="Arial"/>
                <a:ea typeface="Arial"/>
                <a:cs typeface="Arial"/>
                <a:sym typeface="Arial"/>
              </a:rPr>
              <a:t>Provides Explicit Accountability</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Every user story moved into the "Done" category meets a minimum agreed-upon standard of completion</a:t>
            </a:r>
          </a:p>
          <a:p>
            <a:pPr marL="139700" indent="0">
              <a:buNone/>
            </a:pPr>
            <a:r>
              <a:rPr lang="en-US" sz="1100" b="1" i="0" u="none" strike="noStrike" cap="none" dirty="0">
                <a:solidFill>
                  <a:srgbClr val="000000"/>
                </a:solidFill>
                <a:effectLst/>
                <a:latin typeface="Arial"/>
                <a:ea typeface="Arial"/>
                <a:cs typeface="Arial"/>
                <a:sym typeface="Arial"/>
              </a:rPr>
              <a:t>Creates an Overwhelming Sense of Clarity and Power</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Prevents User Story Thrashing</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Limits the Risk of Misunderstanding and Conflict</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Between the development team, quality assurance, and the product owner</a:t>
            </a:r>
          </a:p>
          <a:p>
            <a:pPr marL="139700" indent="0">
              <a:buNone/>
            </a:pPr>
            <a:r>
              <a:rPr lang="en-US" sz="1100" b="1" i="0" u="none" strike="noStrike" cap="none" dirty="0">
                <a:solidFill>
                  <a:srgbClr val="000000"/>
                </a:solidFill>
                <a:effectLst/>
                <a:latin typeface="Arial"/>
                <a:ea typeface="Arial"/>
                <a:cs typeface="Arial"/>
                <a:sym typeface="Arial"/>
              </a:rPr>
              <a:t>Guides Pre-Implementation Activities</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Discussion, estimation, design</a:t>
            </a:r>
          </a:p>
          <a:p>
            <a:pPr marL="139700" indent="0">
              <a:buNone/>
            </a:pPr>
            <a:endParaRPr lang="en-US" sz="1100" b="1"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Example Checklist:</a:t>
            </a:r>
          </a:p>
          <a:p>
            <a:pPr marL="139700" indent="0">
              <a:buNone/>
            </a:pPr>
            <a:r>
              <a:rPr lang="en-US" sz="1100" b="1" i="0" u="none" strike="noStrike" cap="none" dirty="0">
                <a:solidFill>
                  <a:srgbClr val="000000"/>
                </a:solidFill>
                <a:effectLst/>
                <a:latin typeface="Arial"/>
                <a:ea typeface="Arial"/>
                <a:cs typeface="Arial"/>
                <a:sym typeface="Arial"/>
              </a:rPr>
              <a:t>Code Updated</a:t>
            </a:r>
            <a:r>
              <a:rPr lang="en-US" sz="1100" b="0" i="0" u="none" strike="noStrike" cap="none" dirty="0">
                <a:solidFill>
                  <a:srgbClr val="000000"/>
                </a:solidFill>
                <a:effectLst/>
                <a:latin typeface="Arial"/>
                <a:ea typeface="Arial"/>
                <a:cs typeface="Arial"/>
                <a:sym typeface="Arial"/>
              </a:rPr>
              <a:t> to satisfy all requirements and acceptance criteria</a:t>
            </a:r>
          </a:p>
          <a:p>
            <a:pPr marL="139700" indent="0">
              <a:buNone/>
            </a:pPr>
            <a:r>
              <a:rPr lang="en-US" sz="1100" b="1" i="0" u="none" strike="noStrike" cap="none" dirty="0">
                <a:solidFill>
                  <a:srgbClr val="000000"/>
                </a:solidFill>
                <a:effectLst/>
                <a:latin typeface="Arial"/>
                <a:ea typeface="Arial"/>
                <a:cs typeface="Arial"/>
                <a:sym typeface="Arial"/>
              </a:rPr>
              <a:t>Code Properly Formatted</a:t>
            </a:r>
            <a:r>
              <a:rPr lang="en-US" sz="1100" b="0" i="0" u="none" strike="noStrike" cap="none" dirty="0">
                <a:solidFill>
                  <a:srgbClr val="000000"/>
                </a:solidFill>
                <a:effectLst/>
                <a:latin typeface="Arial"/>
                <a:ea typeface="Arial"/>
                <a:cs typeface="Arial"/>
                <a:sym typeface="Arial"/>
              </a:rPr>
              <a:t> and follows applicable standards</a:t>
            </a:r>
          </a:p>
          <a:p>
            <a:pPr marL="596900" lvl="1" indent="0">
              <a:buNone/>
            </a:pPr>
            <a:r>
              <a:rPr lang="en-US" sz="1100" b="0" i="0" u="none" strike="noStrike" cap="none" dirty="0">
                <a:solidFill>
                  <a:srgbClr val="000000"/>
                </a:solidFill>
                <a:effectLst/>
                <a:latin typeface="Arial"/>
                <a:ea typeface="Arial"/>
                <a:cs typeface="Arial"/>
                <a:sym typeface="Arial"/>
              </a:rPr>
              <a:t>Code self-documented</a:t>
            </a:r>
          </a:p>
          <a:p>
            <a:pPr marL="139700" indent="0">
              <a:buNone/>
            </a:pPr>
            <a:r>
              <a:rPr lang="en-US" sz="1100" b="1" i="0" u="none" strike="noStrike" cap="none" dirty="0">
                <a:solidFill>
                  <a:srgbClr val="000000"/>
                </a:solidFill>
                <a:effectLst/>
                <a:latin typeface="Arial"/>
                <a:ea typeface="Arial"/>
                <a:cs typeface="Arial"/>
                <a:sym typeface="Arial"/>
              </a:rPr>
              <a:t>Code Review Performed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Exit Three Amigos Completed</a:t>
            </a:r>
            <a:endParaRPr lang="en-US" sz="1100" b="0" i="0" u="none" strike="noStrike" cap="none" dirty="0">
              <a:solidFill>
                <a:srgbClr val="000000"/>
              </a:solidFill>
              <a:effectLst/>
              <a:latin typeface="Arial"/>
              <a:ea typeface="Arial"/>
              <a:cs typeface="Arial"/>
              <a:sym typeface="Arial"/>
            </a:endParaRPr>
          </a:p>
          <a:p>
            <a:pPr marL="139700" indent="0">
              <a:buNone/>
            </a:pPr>
            <a:r>
              <a:rPr lang="en-US" sz="1100" b="1" i="0" u="none" strike="noStrike" cap="none" dirty="0">
                <a:solidFill>
                  <a:srgbClr val="000000"/>
                </a:solidFill>
                <a:effectLst/>
                <a:latin typeface="Arial"/>
                <a:ea typeface="Arial"/>
                <a:cs typeface="Arial"/>
                <a:sym typeface="Arial"/>
              </a:rPr>
              <a:t>Unit, Integration, and Acceptance Tests Added/Updated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Pass successfully</a:t>
            </a:r>
          </a:p>
          <a:p>
            <a:pPr marL="596900" lvl="1" indent="0">
              <a:buNone/>
            </a:pPr>
            <a:r>
              <a:rPr lang="en-US" sz="1100" b="0" i="0" u="none" strike="noStrike" cap="none" dirty="0">
                <a:solidFill>
                  <a:srgbClr val="000000"/>
                </a:solidFill>
                <a:effectLst/>
                <a:latin typeface="Arial"/>
                <a:ea typeface="Arial"/>
                <a:cs typeface="Arial"/>
                <a:sym typeface="Arial"/>
              </a:rPr>
              <a:t>Provide adequate code coverage</a:t>
            </a:r>
          </a:p>
          <a:p>
            <a:pPr marL="139700" indent="0">
              <a:buNone/>
            </a:pPr>
            <a:r>
              <a:rPr lang="en-US" sz="1100" b="1" i="0" u="none" strike="noStrike" cap="none" dirty="0">
                <a:solidFill>
                  <a:srgbClr val="000000"/>
                </a:solidFill>
                <a:effectLst/>
                <a:latin typeface="Arial"/>
                <a:ea typeface="Arial"/>
                <a:cs typeface="Arial"/>
                <a:sym typeface="Arial"/>
              </a:rPr>
              <a:t>Documentation Created</a:t>
            </a:r>
            <a:r>
              <a:rPr lang="en-US" sz="1100" b="0" i="0" u="none" strike="noStrike" cap="none" dirty="0">
                <a:solidFill>
                  <a:srgbClr val="000000"/>
                </a:solidFill>
                <a:effectLst/>
                <a:latin typeface="Arial"/>
                <a:ea typeface="Arial"/>
                <a:cs typeface="Arial"/>
                <a:sym typeface="Arial"/>
              </a:rPr>
              <a:t> (Architectural / Design ) and made available as appropriate</a:t>
            </a:r>
          </a:p>
          <a:p>
            <a:pPr marL="139700" indent="0">
              <a:buNone/>
            </a:pPr>
            <a:r>
              <a:rPr lang="en-US" sz="1100" b="1" i="0" u="none" strike="noStrike" cap="none" dirty="0">
                <a:solidFill>
                  <a:srgbClr val="000000"/>
                </a:solidFill>
                <a:effectLst/>
                <a:latin typeface="Arial"/>
                <a:ea typeface="Arial"/>
                <a:cs typeface="Arial"/>
                <a:sym typeface="Arial"/>
              </a:rPr>
              <a:t>Performance</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Security</a:t>
            </a:r>
            <a:r>
              <a:rPr lang="en-US" sz="1100" b="0" i="0" u="none" strike="noStrike" cap="none" dirty="0">
                <a:solidFill>
                  <a:srgbClr val="000000"/>
                </a:solidFill>
                <a:effectLst/>
                <a:latin typeface="Arial"/>
                <a:ea typeface="Arial"/>
                <a:cs typeface="Arial"/>
                <a:sym typeface="Arial"/>
              </a:rPr>
              <a:t> concerns have been identified, analyzed, and addressed</a:t>
            </a:r>
          </a:p>
          <a:p>
            <a:pPr marL="139700" indent="0">
              <a:buNone/>
            </a:pPr>
            <a:r>
              <a:rPr lang="en-US" sz="1100" b="1" i="0" u="none" strike="noStrike" cap="none" dirty="0">
                <a:solidFill>
                  <a:srgbClr val="000000"/>
                </a:solidFill>
                <a:effectLst/>
                <a:latin typeface="Arial"/>
                <a:ea typeface="Arial"/>
                <a:cs typeface="Arial"/>
                <a:sym typeface="Arial"/>
              </a:rPr>
              <a:t>Metrics</a:t>
            </a:r>
            <a:r>
              <a:rPr lang="en-US" sz="1100" b="0" i="0" u="none" strike="noStrike" cap="none" dirty="0">
                <a:solidFill>
                  <a:srgbClr val="000000"/>
                </a:solidFill>
                <a:effectLst/>
                <a:latin typeface="Arial"/>
                <a:ea typeface="Arial"/>
                <a:cs typeface="Arial"/>
                <a:sym typeface="Arial"/>
              </a:rPr>
              <a:t> have been identified and addressed</a:t>
            </a:r>
          </a:p>
          <a:p>
            <a:pPr marL="139700" indent="0">
              <a:buNone/>
            </a:pPr>
            <a:r>
              <a:rPr lang="en-US" sz="1100" b="1" i="0" u="none" strike="noStrike" cap="none" dirty="0">
                <a:solidFill>
                  <a:srgbClr val="000000"/>
                </a:solidFill>
                <a:effectLst/>
                <a:latin typeface="Arial"/>
                <a:ea typeface="Arial"/>
                <a:cs typeface="Arial"/>
                <a:sym typeface="Arial"/>
              </a:rPr>
              <a:t>Code Accepted</a:t>
            </a:r>
            <a:r>
              <a:rPr lang="en-US" sz="1100" b="0" i="0" u="none" strike="noStrike" cap="none" dirty="0">
                <a:solidFill>
                  <a:srgbClr val="000000"/>
                </a:solidFill>
                <a:effectLst/>
                <a:latin typeface="Arial"/>
                <a:ea typeface="Arial"/>
                <a:cs typeface="Arial"/>
                <a:sym typeface="Arial"/>
              </a:rPr>
              <a:t> by QA</a:t>
            </a:r>
          </a:p>
          <a:p>
            <a:pPr marL="139700" indent="0">
              <a:buNone/>
            </a:pPr>
            <a:r>
              <a:rPr lang="en-US" sz="1100" b="1" i="0" u="none" strike="noStrike" cap="none" dirty="0">
                <a:solidFill>
                  <a:srgbClr val="000000"/>
                </a:solidFill>
                <a:effectLst/>
                <a:latin typeface="Arial"/>
                <a:ea typeface="Arial"/>
                <a:cs typeface="Arial"/>
                <a:sym typeface="Arial"/>
              </a:rPr>
              <a:t>User Story Status Updated</a:t>
            </a:r>
            <a:endParaRPr lang="en-US" sz="1100" b="0" i="0" u="none" strike="noStrike" cap="none" dirty="0">
              <a:solidFill>
                <a:srgbClr val="000000"/>
              </a:solidFill>
              <a:effectLst/>
              <a:latin typeface="Arial"/>
              <a:ea typeface="Arial"/>
              <a:cs typeface="Arial"/>
              <a:sym typeface="Arial"/>
            </a:endParaRPr>
          </a:p>
          <a:p>
            <a:pPr marL="596900" lvl="1" indent="0">
              <a:buNone/>
            </a:pPr>
            <a:r>
              <a:rPr lang="en-US" sz="1100" b="0" i="0" u="none" strike="noStrike" cap="none" dirty="0">
                <a:solidFill>
                  <a:srgbClr val="000000"/>
                </a:solidFill>
                <a:effectLst/>
                <a:latin typeface="Arial"/>
                <a:ea typeface="Arial"/>
                <a:cs typeface="Arial"/>
                <a:sym typeface="Arial"/>
              </a:rPr>
              <a:t>Set to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b="0" i="0" u="none" strike="noStrike" cap="none" dirty="0">
              <a:latin typeface="Arial"/>
              <a:ea typeface="Arial"/>
              <a:cs typeface="Arial"/>
              <a:sym typeface="Arial"/>
            </a:endParaRPr>
          </a:p>
        </p:txBody>
      </p:sp>
    </p:spTree>
    <p:extLst>
      <p:ext uri="{BB962C8B-B14F-4D97-AF65-F5344CB8AC3E}">
        <p14:creationId xmlns:p14="http://schemas.microsoft.com/office/powerpoint/2010/main" val="360107875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10m : 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releases performed currently?</a:t>
            </a:r>
          </a:p>
          <a:p>
            <a:pPr marL="0" lvl="0" indent="0" algn="l" rtl="0">
              <a:spcBef>
                <a:spcPts val="0"/>
              </a:spcBef>
              <a:spcAft>
                <a:spcPts val="0"/>
              </a:spcAft>
              <a:buNone/>
            </a:pPr>
            <a:r>
              <a:rPr lang="en-US" dirty="0"/>
              <a:t>Value Stream Map - where would the wait be?</a:t>
            </a:r>
          </a:p>
          <a:p>
            <a:pPr marL="0" lvl="0" indent="0" algn="l" rtl="0">
              <a:spcBef>
                <a:spcPts val="0"/>
              </a:spcBef>
              <a:spcAft>
                <a:spcPts val="0"/>
              </a:spcAft>
              <a:buNone/>
            </a:pPr>
            <a:r>
              <a:rPr lang="en-US" dirty="0"/>
              <a:t>What is testing at a higher level?</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 war stories</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20m</a:t>
            </a:r>
          </a:p>
          <a:p>
            <a:pPr marL="0" lvl="0" indent="0" algn="l" rtl="0">
              <a:spcBef>
                <a:spcPts val="0"/>
              </a:spcBef>
              <a:spcAft>
                <a:spcPts val="0"/>
              </a:spcAft>
              <a:buNone/>
            </a:pPr>
            <a:endParaRPr lang="en-US"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414181902"/>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20m : 370m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Discuss how we have evolved from inline elements to page objects, then extracted a base class where most of functionality exists</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SHARED SERVICES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solidFill>
                  <a:srgbClr val="3F3F3F"/>
                </a:solidFill>
                <a:latin typeface="Helvetica Neue"/>
                <a:ea typeface="Helvetica Neue"/>
                <a:cs typeface="Helvetica Neue"/>
                <a:sym typeface="Helvetica Neue"/>
              </a:rPr>
              <a:t>Menus and other common controls can be modelled using modules or base classes</a:t>
            </a:r>
            <a:endParaRPr lang="en-US" sz="1400" dirty="0">
              <a:solidFill>
                <a:srgbClr val="3F3F3F"/>
              </a:solidFill>
            </a:endParaRP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PAGEOBJECT - SERVICES</a:t>
            </a:r>
            <a:endParaRPr lang="en-US" sz="1400" dirty="0"/>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properties could return strings for dynamic text in page, contents of tables, </a:t>
            </a:r>
            <a:r>
              <a:rPr lang="en-US" sz="1400" dirty="0" err="1">
                <a:solidFill>
                  <a:srgbClr val="3F3F3F"/>
                </a:solidFill>
                <a:latin typeface="Helvetica Neue"/>
                <a:ea typeface="Helvetica Neue"/>
                <a:cs typeface="Helvetica Neue"/>
                <a:sym typeface="Helvetica Neue"/>
              </a:rPr>
              <a:t>etc</a:t>
            </a:r>
            <a:endParaRPr lang="en-US" sz="14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rgbClr val="3F3F3F"/>
              </a:buClr>
              <a:buSzPts val="3200"/>
              <a:buFont typeface="Helvetica Neue"/>
              <a:buNone/>
            </a:pPr>
            <a:r>
              <a:rPr lang="en-US" sz="1400" dirty="0">
                <a:solidFill>
                  <a:srgbClr val="3F3F3F"/>
                </a:solidFill>
                <a:latin typeface="Helvetica Neue"/>
                <a:ea typeface="Helvetica Neue"/>
                <a:cs typeface="Helvetica Neue"/>
                <a:sym typeface="Helvetica Neue"/>
              </a:rPr>
              <a:t>Class methods allow you to take action on the page, and could return new </a:t>
            </a:r>
            <a:r>
              <a:rPr lang="en-US" sz="1400" dirty="0" err="1">
                <a:solidFill>
                  <a:srgbClr val="3F3F3F"/>
                </a:solidFill>
                <a:latin typeface="Helvetica Neue"/>
                <a:ea typeface="Helvetica Neue"/>
                <a:cs typeface="Helvetica Neue"/>
                <a:sym typeface="Helvetica Neue"/>
              </a:rPr>
              <a:t>PageObjects</a:t>
            </a:r>
            <a:r>
              <a:rPr lang="en-US" sz="1400" dirty="0">
                <a:solidFill>
                  <a:srgbClr val="3F3F3F"/>
                </a:solidFill>
                <a:latin typeface="Helvetica Neue"/>
                <a:ea typeface="Helvetica Neue"/>
                <a:cs typeface="Helvetica Neue"/>
                <a:sym typeface="Helvetica Neue"/>
              </a:rPr>
              <a:t>, </a:t>
            </a:r>
            <a:r>
              <a:rPr lang="en-US" sz="1400" dirty="0" err="1">
                <a:solidFill>
                  <a:srgbClr val="3F3F3F"/>
                </a:solidFill>
                <a:latin typeface="Helvetica Neue"/>
                <a:ea typeface="Helvetica Neue"/>
                <a:cs typeface="Helvetica Neue"/>
                <a:sym typeface="Helvetica Neue"/>
              </a:rPr>
              <a:t>booleans</a:t>
            </a:r>
            <a:r>
              <a:rPr lang="en-US" sz="1400" dirty="0">
                <a:solidFill>
                  <a:srgbClr val="3F3F3F"/>
                </a:solidFill>
                <a:latin typeface="Helvetica Neue"/>
                <a:ea typeface="Helvetica Neue"/>
                <a:cs typeface="Helvetica Neue"/>
                <a:sym typeface="Helvetica Neue"/>
              </a:rPr>
              <a:t>, etc.</a:t>
            </a:r>
          </a:p>
          <a:p>
            <a:pPr marL="0" lvl="0" indent="0" algn="l" rtl="0">
              <a:spcBef>
                <a:spcPts val="0"/>
              </a:spcBef>
              <a:spcAft>
                <a:spcPts val="0"/>
              </a:spcAft>
              <a:buNone/>
            </a:pPr>
            <a:endParaRPr sz="1400" dirty="0"/>
          </a:p>
        </p:txBody>
      </p:sp>
    </p:spTree>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goes through the 7th </a:t>
            </a:r>
            <a:r>
              <a:rPr lang="en-US" sz="1400" dirty="0" err="1"/>
              <a:t>puppies.feature</a:t>
            </a:r>
            <a:r>
              <a:rPr lang="en-US" sz="1400" dirty="0"/>
              <a:t> scenario with the class</a:t>
            </a:r>
          </a:p>
          <a:p>
            <a:pPr marL="0" lvl="0" indent="0" algn="l" rtl="0">
              <a:spcBef>
                <a:spcPts val="0"/>
              </a:spcBef>
              <a:spcAft>
                <a:spcPts val="0"/>
              </a:spcAft>
              <a:buNone/>
            </a:pPr>
            <a:endParaRPr sz="1400" dirty="0"/>
          </a:p>
          <a:p>
            <a:pPr marL="139700" indent="0">
              <a:buNone/>
            </a:pPr>
            <a:r>
              <a:rPr lang="en-US" sz="1100" b="0" i="0" u="none" strike="noStrike" cap="none" dirty="0">
                <a:solidFill>
                  <a:srgbClr val="000000"/>
                </a:solidFill>
                <a:effectLst/>
                <a:latin typeface="Arial"/>
                <a:ea typeface="Arial"/>
                <a:cs typeface="Arial"/>
                <a:sym typeface="Arial"/>
              </a:rPr>
              <a:t>Scenario: Litter Price includes accessories</a:t>
            </a:r>
          </a:p>
          <a:p>
            <a:pPr marL="139700" indent="0">
              <a:buNone/>
            </a:pPr>
            <a:r>
              <a:rPr lang="en-US" sz="1100" b="0" i="0" u="none" strike="noStrike" cap="none" dirty="0">
                <a:solidFill>
                  <a:srgbClr val="000000"/>
                </a:solidFill>
                <a:effectLst/>
                <a:latin typeface="Arial"/>
                <a:ea typeface="Arial"/>
                <a:cs typeface="Arial"/>
                <a:sym typeface="Arial"/>
              </a:rPr>
              <a:t>  Given I have added the puppy "Brook" to my litter</a:t>
            </a:r>
          </a:p>
          <a:p>
            <a:pPr marL="139700" indent="0">
              <a:buNone/>
            </a:pPr>
            <a:r>
              <a:rPr lang="en-US" sz="1100" b="0" i="0" u="none" strike="noStrike" cap="none" dirty="0">
                <a:solidFill>
                  <a:srgbClr val="000000"/>
                </a:solidFill>
                <a:effectLst/>
                <a:latin typeface="Arial"/>
                <a:ea typeface="Arial"/>
                <a:cs typeface="Arial"/>
                <a:sym typeface="Arial"/>
              </a:rPr>
              <a:t>  When I add a "collar" to my order</a:t>
            </a:r>
          </a:p>
          <a:p>
            <a:pPr marL="139700" indent="0">
              <a:buNone/>
            </a:pPr>
            <a:r>
              <a:rPr lang="en-US" sz="1100" b="0" i="0" u="none" strike="noStrike" cap="none" dirty="0">
                <a:solidFill>
                  <a:srgbClr val="000000"/>
                </a:solidFill>
                <a:effectLst/>
                <a:latin typeface="Arial"/>
                <a:ea typeface="Arial"/>
                <a:cs typeface="Arial"/>
                <a:sym typeface="Arial"/>
              </a:rPr>
              <a:t>  And I add a "toy" to my order</a:t>
            </a:r>
          </a:p>
          <a:p>
            <a:pPr marL="139700" indent="0">
              <a:buNone/>
            </a:pPr>
            <a:r>
              <a:rPr lang="en-US" sz="1100" b="0" i="0" u="none" strike="noStrike" cap="none" dirty="0">
                <a:solidFill>
                  <a:srgbClr val="000000"/>
                </a:solidFill>
                <a:effectLst/>
                <a:latin typeface="Arial"/>
                <a:ea typeface="Arial"/>
                <a:cs typeface="Arial"/>
                <a:sym typeface="Arial"/>
              </a:rPr>
              <a:t>  Then I see "$63.93"</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01298096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8"/>
        <p:cNvGrpSpPr/>
        <p:nvPr/>
      </p:nvGrpSpPr>
      <p:grpSpPr>
        <a:xfrm>
          <a:off x="0" y="0"/>
          <a:ext cx="0" cy="0"/>
          <a:chOff x="0" y="0"/>
          <a:chExt cx="0" cy="0"/>
        </a:xfrm>
      </p:grpSpPr>
      <p:sp>
        <p:nvSpPr>
          <p:cNvPr id="299" name="Google Shape;299;g24553488a2_0_3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0" name="Google Shape;300;g24553488a2_0_3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115m</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Class implements calculated example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t>Presenter is available for questions</a:t>
            </a: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p:txBody>
      </p:sp>
    </p:spTree>
    <p:extLst>
      <p:ext uri="{BB962C8B-B14F-4D97-AF65-F5344CB8AC3E}">
        <p14:creationId xmlns:p14="http://schemas.microsoft.com/office/powerpoint/2010/main" val="1683864032"/>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130m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140m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44"/>
        <p:cNvGrpSpPr/>
        <p:nvPr/>
      </p:nvGrpSpPr>
      <p:grpSpPr>
        <a:xfrm>
          <a:off x="0" y="0"/>
          <a:ext cx="0" cy="0"/>
          <a:chOff x="0" y="0"/>
          <a:chExt cx="0" cy="0"/>
        </a:xfrm>
      </p:grpSpPr>
      <p:sp>
        <p:nvSpPr>
          <p:cNvPr id="545" name="Google Shape;545;g24553488a2_0_32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46" name="Google Shape;546;g24553488a2_0_32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380m</a:t>
            </a:r>
            <a:endParaRPr lang="en-US" sz="1400" dirty="0">
              <a:solidFill>
                <a:srgbClr val="3F3F3F"/>
              </a:solidFill>
            </a:endParaRPr>
          </a:p>
          <a:p>
            <a:pPr marL="0" lvl="0" indent="0" algn="l" rtl="0">
              <a:spcBef>
                <a:spcPts val="0"/>
              </a:spcBef>
              <a:spcAft>
                <a:spcPts val="0"/>
              </a:spcAft>
              <a:buNone/>
            </a:pPr>
            <a:br>
              <a:rPr lang="en-US" sz="1400" dirty="0">
                <a:solidFill>
                  <a:srgbClr val="3F3F3F"/>
                </a:solidFill>
              </a:rPr>
            </a:br>
            <a:r>
              <a:rPr lang="en-US" sz="1400" dirty="0">
                <a:solidFill>
                  <a:srgbClr val="3F3F3F"/>
                </a:solidFill>
              </a:rPr>
              <a:t>Docker has startup script</a:t>
            </a:r>
          </a:p>
          <a:p>
            <a:pPr marL="0" lvl="0" indent="0" algn="l" rtl="0">
              <a:spcBef>
                <a:spcPts val="0"/>
              </a:spcBef>
              <a:spcAft>
                <a:spcPts val="0"/>
              </a:spcAft>
              <a:buNone/>
            </a:pPr>
            <a:r>
              <a:rPr lang="en-US" sz="1400" dirty="0">
                <a:solidFill>
                  <a:srgbClr val="3F3F3F"/>
                </a:solidFill>
              </a:rPr>
              <a:t>Idempotent tests</a:t>
            </a:r>
            <a:br>
              <a:rPr lang="en-US" sz="1400" dirty="0">
                <a:solidFill>
                  <a:srgbClr val="3F3F3F"/>
                </a:solidFill>
              </a:rPr>
            </a:br>
            <a:endParaRPr lang="en-US" sz="1400" dirty="0">
              <a:solidFill>
                <a:srgbClr val="3F3F3F"/>
              </a:solidFill>
            </a:endParaRPr>
          </a:p>
          <a:p>
            <a:pPr marL="0" lvl="0" indent="0" algn="l" rtl="0">
              <a:spcBef>
                <a:spcPts val="0"/>
              </a:spcBef>
              <a:spcAft>
                <a:spcPts val="0"/>
              </a:spcAft>
              <a:buNone/>
            </a:pPr>
            <a:r>
              <a:rPr lang="en-US" sz="1400" dirty="0">
                <a:solidFill>
                  <a:srgbClr val="3F3F3F"/>
                </a:solidFill>
              </a:rPr>
              <a:t>HOW DO YOU MANAGE TEST DATA?</a:t>
            </a:r>
            <a:endParaRPr lang="en-US" sz="1400" dirty="0"/>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SQL scripts?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Backups?</a:t>
            </a:r>
          </a:p>
          <a:p>
            <a:pPr marL="457200" lvl="0" indent="-431800" algn="l" rtl="0">
              <a:spcBef>
                <a:spcPts val="0"/>
              </a:spcBef>
              <a:spcAft>
                <a:spcPts val="0"/>
              </a:spcAft>
              <a:buClr>
                <a:srgbClr val="3F3F3F"/>
              </a:buClr>
              <a:buSzPts val="3200"/>
              <a:buFont typeface="Helvetica Neue"/>
              <a:buChar char="●"/>
            </a:pPr>
            <a:r>
              <a:rPr lang="en-US" sz="1400" dirty="0">
                <a:solidFill>
                  <a:srgbClr val="3F3F3F"/>
                </a:solidFill>
                <a:latin typeface="Helvetica Neue"/>
                <a:ea typeface="Helvetica Neue"/>
                <a:cs typeface="Helvetica Neue"/>
                <a:sym typeface="Helvetica Neue"/>
              </a:rPr>
              <a:t>Don’t do it at all?</a:t>
            </a:r>
          </a:p>
          <a:p>
            <a:pPr marL="0" lvl="0" indent="0" algn="l" rtl="0">
              <a:spcBef>
                <a:spcPts val="0"/>
              </a:spcBef>
              <a:spcAft>
                <a:spcPts val="0"/>
              </a:spcAft>
              <a:buNone/>
            </a:pPr>
            <a:endParaRPr sz="1400" dirty="0"/>
          </a:p>
        </p:txBody>
      </p:sp>
    </p:spTree>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83"/>
        <p:cNvGrpSpPr/>
        <p:nvPr/>
      </p:nvGrpSpPr>
      <p:grpSpPr>
        <a:xfrm>
          <a:off x="0" y="0"/>
          <a:ext cx="0" cy="0"/>
          <a:chOff x="0" y="0"/>
          <a:chExt cx="0" cy="0"/>
        </a:xfrm>
      </p:grpSpPr>
      <p:sp>
        <p:nvSpPr>
          <p:cNvPr id="384" name="Google Shape;384;g24553488a2_0_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85" name="Google Shape;385;g24553488a2_0_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155m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 data table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139700" indent="0">
              <a:buNone/>
            </a:pPr>
            <a:r>
              <a:rPr lang="en-US" sz="1100" b="0" i="0" u="none" strike="noStrike" cap="none" dirty="0">
                <a:solidFill>
                  <a:srgbClr val="000000"/>
                </a:solidFill>
                <a:effectLst/>
                <a:latin typeface="Arial"/>
                <a:ea typeface="Arial"/>
                <a:cs typeface="Arial"/>
                <a:sym typeface="Arial"/>
              </a:rPr>
              <a:t>Feature: Contact us</a:t>
            </a:r>
          </a:p>
          <a:p>
            <a:pPr marL="139700" indent="0">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@Scenario</a:t>
            </a:r>
          </a:p>
          <a:p>
            <a:pPr marL="139700" indent="0">
              <a:buNone/>
            </a:pPr>
            <a:r>
              <a:rPr lang="en-US" sz="1100" b="0" i="0" u="none" strike="noStrike" cap="none" dirty="0">
                <a:solidFill>
                  <a:srgbClr val="000000"/>
                </a:solidFill>
                <a:effectLst/>
                <a:latin typeface="Arial"/>
                <a:ea typeface="Arial"/>
                <a:cs typeface="Arial"/>
                <a:sym typeface="Arial"/>
              </a:rPr>
              <a:t>Scenario: Submit a message</a:t>
            </a:r>
          </a:p>
          <a:p>
            <a:pPr marL="139700" indent="0">
              <a:buNone/>
            </a:pPr>
            <a:r>
              <a:rPr lang="en-US" sz="1100" b="0" i="0" u="none" strike="noStrike" cap="none" dirty="0">
                <a:solidFill>
                  <a:srgbClr val="000000"/>
                </a:solidFill>
                <a:effectLst/>
                <a:latin typeface="Arial"/>
                <a:ea typeface="Arial"/>
                <a:cs typeface="Arial"/>
                <a:sym typeface="Arial"/>
              </a:rPr>
              <a:t>  Given I am on the home page</a:t>
            </a:r>
          </a:p>
          <a:p>
            <a:pPr marL="139700" indent="0">
              <a:buNone/>
            </a:pPr>
            <a:r>
              <a:rPr lang="en-US" sz="11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1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contact_message_name</a:t>
            </a:r>
            <a:r>
              <a:rPr lang="en-US" sz="1100" b="0" i="0" u="none" strike="noStrike" cap="none" dirty="0">
                <a:solidFill>
                  <a:srgbClr val="000000"/>
                </a:solidFill>
                <a:effectLst/>
                <a:latin typeface="Arial"/>
                <a:ea typeface="Arial"/>
                <a:cs typeface="Arial"/>
                <a:sym typeface="Arial"/>
              </a:rPr>
              <a:t> | Sad Puppy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contact_message_email</a:t>
            </a: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puppy@puppy.com</a:t>
            </a:r>
            <a:r>
              <a:rPr lang="en-US" sz="1100" b="0" i="0" u="none" strike="noStrike" cap="none" dirty="0">
                <a:solidFill>
                  <a:srgbClr val="000000"/>
                </a:solidFill>
                <a:effectLst/>
                <a:latin typeface="Arial"/>
                <a:ea typeface="Arial"/>
                <a:cs typeface="Arial"/>
                <a:sym typeface="Arial"/>
              </a:rPr>
              <a:t> |</a:t>
            </a:r>
          </a:p>
          <a:p>
            <a:pPr marL="139700" indent="0">
              <a:buNone/>
            </a:pPr>
            <a:r>
              <a:rPr lang="en-US" sz="1100" b="0" i="0" u="none" strike="noStrike" cap="none" dirty="0">
                <a:solidFill>
                  <a:srgbClr val="000000"/>
                </a:solidFill>
                <a:effectLst/>
                <a:latin typeface="Arial"/>
                <a:ea typeface="Arial"/>
                <a:cs typeface="Arial"/>
                <a:sym typeface="Arial"/>
              </a:rPr>
              <a:t>    | </a:t>
            </a:r>
            <a:r>
              <a:rPr lang="en-US" sz="1100" b="0" i="0" u="none" strike="noStrike" cap="none" dirty="0" err="1">
                <a:solidFill>
                  <a:srgbClr val="000000"/>
                </a:solidFill>
                <a:effectLst/>
                <a:latin typeface="Arial"/>
                <a:ea typeface="Arial"/>
                <a:cs typeface="Arial"/>
                <a:sym typeface="Arial"/>
              </a:rPr>
              <a:t>contact_message_body</a:t>
            </a:r>
            <a:r>
              <a:rPr lang="en-US" sz="11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100" b="0" i="0" u="none" strike="noStrike" cap="none" dirty="0">
                <a:solidFill>
                  <a:srgbClr val="000000"/>
                </a:solidFill>
                <a:effectLst/>
                <a:latin typeface="Arial"/>
                <a:ea typeface="Arial"/>
                <a:cs typeface="Arial"/>
                <a:sym typeface="Arial"/>
              </a:rPr>
              <a:t>  And I click on "Send"</a:t>
            </a:r>
          </a:p>
          <a:p>
            <a:pPr marL="139700" indent="0">
              <a:buNone/>
            </a:pPr>
            <a:r>
              <a:rPr lang="en-US" sz="11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click on the email icon$/)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browser.link</a:t>
            </a:r>
            <a:r>
              <a:rPr lang="en-US" sz="1400" dirty="0">
                <a:solidFill>
                  <a:schemeClr val="dk1"/>
                </a:solidFill>
                <a:latin typeface="Consolas"/>
                <a:ea typeface="Consolas"/>
                <a:cs typeface="Consolas"/>
                <a:sym typeface="Consolas"/>
              </a:rPr>
              <a:t>(name: "contact").click</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p:txBody>
      </p:sp>
    </p:spTree>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0"/>
        <p:cNvGrpSpPr/>
        <p:nvPr/>
      </p:nvGrpSpPr>
      <p:grpSpPr>
        <a:xfrm>
          <a:off x="0" y="0"/>
          <a:ext cx="0" cy="0"/>
          <a:chOff x="0" y="0"/>
          <a:chExt cx="0" cy="0"/>
        </a:xfrm>
      </p:grpSpPr>
      <p:sp>
        <p:nvSpPr>
          <p:cNvPr id="391" name="Google Shape;391;g24553488a2_0_10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2" name="Google Shape;392;g24553488a2_0_10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30m : 185m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Class goes through </a:t>
            </a:r>
            <a:r>
              <a:rPr lang="en-US" sz="1400" dirty="0" err="1"/>
              <a:t>contact.feature</a:t>
            </a:r>
            <a:r>
              <a:rPr lang="en-US" sz="1400" dirty="0"/>
              <a:t> scenario. </a:t>
            </a:r>
          </a:p>
          <a:p>
            <a:pPr marL="0" lvl="0" indent="0" algn="l" rtl="0">
              <a:spcBef>
                <a:spcPts val="0"/>
              </a:spcBef>
              <a:spcAft>
                <a:spcPts val="0"/>
              </a:spcAft>
              <a:buNone/>
            </a:pPr>
            <a:r>
              <a:rPr lang="en-US" sz="1400" dirty="0"/>
              <a:t>Presenter is available for questions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139700" indent="0">
              <a:buNone/>
            </a:pPr>
            <a:r>
              <a:rPr lang="en-US" sz="1400" b="0" i="0" u="none" strike="noStrike" cap="none" dirty="0">
                <a:solidFill>
                  <a:srgbClr val="000000"/>
                </a:solidFill>
                <a:effectLst/>
                <a:latin typeface="Arial"/>
                <a:ea typeface="Arial"/>
                <a:cs typeface="Arial"/>
                <a:sym typeface="Arial"/>
              </a:rPr>
              <a:t>Feature: Contact us</a:t>
            </a:r>
          </a:p>
          <a:p>
            <a:pPr marL="139700" indent="0">
              <a:buNone/>
            </a:pPr>
            <a:br>
              <a:rPr lang="en-US" sz="1400" b="0" i="0" u="none" strike="noStrike" cap="none" dirty="0">
                <a:solidFill>
                  <a:srgbClr val="000000"/>
                </a:solidFill>
                <a:effectLst/>
                <a:latin typeface="Arial"/>
                <a:ea typeface="Arial"/>
                <a:cs typeface="Arial"/>
                <a:sym typeface="Arial"/>
              </a:rPr>
            </a:br>
            <a:r>
              <a:rPr lang="en-US" sz="1400" b="0" i="0" u="none" strike="noStrike" cap="none" dirty="0">
                <a:solidFill>
                  <a:srgbClr val="000000"/>
                </a:solidFill>
                <a:effectLst/>
                <a:latin typeface="Arial"/>
                <a:ea typeface="Arial"/>
                <a:cs typeface="Arial"/>
                <a:sym typeface="Arial"/>
              </a:rPr>
              <a:t>@Scenario</a:t>
            </a:r>
          </a:p>
          <a:p>
            <a:pPr marL="139700" indent="0">
              <a:buNone/>
            </a:pPr>
            <a:r>
              <a:rPr lang="en-US" sz="1400" b="0" i="0" u="none" strike="noStrike" cap="none" dirty="0">
                <a:solidFill>
                  <a:srgbClr val="000000"/>
                </a:solidFill>
                <a:effectLst/>
                <a:latin typeface="Arial"/>
                <a:ea typeface="Arial"/>
                <a:cs typeface="Arial"/>
                <a:sym typeface="Arial"/>
              </a:rPr>
              <a:t>Scenario: Submit a message</a:t>
            </a:r>
          </a:p>
          <a:p>
            <a:pPr marL="139700" indent="0">
              <a:buNone/>
            </a:pPr>
            <a:r>
              <a:rPr lang="en-US" sz="1400" b="0" i="0" u="none" strike="noStrike" cap="none" dirty="0">
                <a:solidFill>
                  <a:srgbClr val="000000"/>
                </a:solidFill>
                <a:effectLst/>
                <a:latin typeface="Arial"/>
                <a:ea typeface="Arial"/>
                <a:cs typeface="Arial"/>
                <a:sym typeface="Arial"/>
              </a:rPr>
              <a:t>  Given I am on the home page</a:t>
            </a:r>
          </a:p>
          <a:p>
            <a:pPr marL="139700" indent="0">
              <a:buNone/>
            </a:pPr>
            <a:r>
              <a:rPr lang="en-US" sz="1400" b="0" i="0" u="none" strike="noStrike" cap="none" dirty="0">
                <a:solidFill>
                  <a:srgbClr val="000000"/>
                </a:solidFill>
                <a:effectLst/>
                <a:latin typeface="Arial"/>
                <a:ea typeface="Arial"/>
                <a:cs typeface="Arial"/>
                <a:sym typeface="Arial"/>
              </a:rPr>
              <a:t>  When I click on the email icon</a:t>
            </a:r>
          </a:p>
          <a:p>
            <a:pPr marL="139700" indent="0">
              <a:buNone/>
            </a:pPr>
            <a:r>
              <a:rPr lang="en-US" sz="1400" b="0" i="0" u="none" strike="noStrike" cap="none" dirty="0">
                <a:solidFill>
                  <a:srgbClr val="000000"/>
                </a:solidFill>
                <a:effectLst/>
                <a:latin typeface="Arial"/>
                <a:ea typeface="Arial"/>
                <a:cs typeface="Arial"/>
                <a:sym typeface="Arial"/>
              </a:rPr>
              <a:t>  And I fill the form in with the following values</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contact_message_name</a:t>
            </a:r>
            <a:r>
              <a:rPr lang="en-US" sz="1400" b="0" i="0" u="none" strike="noStrike" cap="none" dirty="0">
                <a:solidFill>
                  <a:srgbClr val="000000"/>
                </a:solidFill>
                <a:effectLst/>
                <a:latin typeface="Arial"/>
                <a:ea typeface="Arial"/>
                <a:cs typeface="Arial"/>
                <a:sym typeface="Arial"/>
              </a:rPr>
              <a:t> | Sad Puppy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contact_message_email</a:t>
            </a: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puppy@puppy.com</a:t>
            </a:r>
            <a:r>
              <a:rPr lang="en-US" sz="1400" b="0" i="0" u="none" strike="noStrike" cap="none" dirty="0">
                <a:solidFill>
                  <a:srgbClr val="000000"/>
                </a:solidFill>
                <a:effectLst/>
                <a:latin typeface="Arial"/>
                <a:ea typeface="Arial"/>
                <a:cs typeface="Arial"/>
                <a:sym typeface="Arial"/>
              </a:rPr>
              <a:t> |</a:t>
            </a:r>
          </a:p>
          <a:p>
            <a:pPr marL="139700" indent="0">
              <a:buNone/>
            </a:pPr>
            <a:r>
              <a:rPr lang="en-US" sz="1400" b="0" i="0" u="none" strike="noStrike" cap="none" dirty="0">
                <a:solidFill>
                  <a:srgbClr val="000000"/>
                </a:solidFill>
                <a:effectLst/>
                <a:latin typeface="Arial"/>
                <a:ea typeface="Arial"/>
                <a:cs typeface="Arial"/>
                <a:sym typeface="Arial"/>
              </a:rPr>
              <a:t>    | </a:t>
            </a:r>
            <a:r>
              <a:rPr lang="en-US" sz="1400" b="0" i="0" u="none" strike="noStrike" cap="none" dirty="0" err="1">
                <a:solidFill>
                  <a:srgbClr val="000000"/>
                </a:solidFill>
                <a:effectLst/>
                <a:latin typeface="Arial"/>
                <a:ea typeface="Arial"/>
                <a:cs typeface="Arial"/>
                <a:sym typeface="Arial"/>
              </a:rPr>
              <a:t>contact_message_body</a:t>
            </a:r>
            <a:r>
              <a:rPr lang="en-US" sz="1400" b="0" i="0" u="none" strike="noStrike" cap="none" dirty="0">
                <a:solidFill>
                  <a:srgbClr val="000000"/>
                </a:solidFill>
                <a:effectLst/>
                <a:latin typeface="Arial"/>
                <a:ea typeface="Arial"/>
                <a:cs typeface="Arial"/>
                <a:sym typeface="Arial"/>
              </a:rPr>
              <a:t> | I am having trouble adopting a puppy. Please help! |</a:t>
            </a:r>
          </a:p>
          <a:p>
            <a:pPr marL="139700" indent="0">
              <a:buNone/>
            </a:pPr>
            <a:r>
              <a:rPr lang="en-US" sz="1400" b="0" i="0" u="none" strike="noStrike" cap="none" dirty="0">
                <a:solidFill>
                  <a:srgbClr val="000000"/>
                </a:solidFill>
                <a:effectLst/>
                <a:latin typeface="Arial"/>
                <a:ea typeface="Arial"/>
                <a:cs typeface="Arial"/>
                <a:sym typeface="Arial"/>
              </a:rPr>
              <a:t>  And I click on "Send"</a:t>
            </a:r>
          </a:p>
          <a:p>
            <a:pPr marL="139700" indent="0">
              <a:buNone/>
            </a:pPr>
            <a:r>
              <a:rPr lang="en-US" sz="1400" b="0" i="0" u="none" strike="noStrike" cap="none" dirty="0">
                <a:solidFill>
                  <a:srgbClr val="000000"/>
                </a:solidFill>
                <a:effectLst/>
                <a:latin typeface="Arial"/>
                <a:ea typeface="Arial"/>
                <a:cs typeface="Arial"/>
                <a:sym typeface="Arial"/>
              </a:rPr>
              <a:t>  Then I see "Thank you for contacting us!"</a:t>
            </a:r>
          </a:p>
          <a:p>
            <a:pPr marL="0" lvl="0" indent="0" algn="l" rtl="0">
              <a:spcBef>
                <a:spcPts val="0"/>
              </a:spcBef>
              <a:spcAft>
                <a:spcPts val="0"/>
              </a:spcAft>
              <a:buNone/>
            </a:pPr>
            <a:endParaRPr lang="en-US" sz="1400" dirty="0"/>
          </a:p>
          <a:p>
            <a:pPr marL="0" lvl="0" indent="0" algn="l" rtl="0">
              <a:spcBef>
                <a:spcPts val="0"/>
              </a:spcBef>
              <a:spcAft>
                <a:spcPts val="0"/>
              </a:spcAft>
              <a:buNone/>
            </a:pPr>
            <a:endParaRPr lang="en-US"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40m</a:t>
            </a:r>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244948572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97"/>
        <p:cNvGrpSpPr/>
        <p:nvPr/>
      </p:nvGrpSpPr>
      <p:grpSpPr>
        <a:xfrm>
          <a:off x="0" y="0"/>
          <a:ext cx="0" cy="0"/>
          <a:chOff x="0" y="0"/>
          <a:chExt cx="0" cy="0"/>
        </a:xfrm>
      </p:grpSpPr>
      <p:sp>
        <p:nvSpPr>
          <p:cNvPr id="398" name="Google Shape;398;g24553488a2_0_10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99" name="Google Shape;399;g24553488a2_0_10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200m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8 of </a:t>
            </a:r>
            <a:r>
              <a:rPr lang="en-US" sz="1400" dirty="0" err="1"/>
              <a:t>adopt_puppies.feature</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When(/^I fill the form in with the following values:$/) do |table|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table.hashes.each</a:t>
            </a:r>
            <a:r>
              <a:rPr lang="en-US" sz="1400" dirty="0">
                <a:solidFill>
                  <a:schemeClr val="dk1"/>
                </a:solidFill>
                <a:latin typeface="Consolas"/>
                <a:ea typeface="Consolas"/>
                <a:cs typeface="Consolas"/>
                <a:sym typeface="Consolas"/>
              </a:rPr>
              <a:t> do |data|</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selector = {id: data['element']}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value = data['value']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end</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def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(selector, 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browser.element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wait_until_present</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if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browser.text_field</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elsif</a:t>
            </a: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(selector).exists?</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browser.textarea</a:t>
            </a:r>
            <a:r>
              <a:rPr lang="en-US" sz="1400" dirty="0">
                <a:solidFill>
                  <a:schemeClr val="dk1"/>
                </a:solidFill>
                <a:latin typeface="Consolas"/>
                <a:ea typeface="Consolas"/>
                <a:cs typeface="Consolas"/>
                <a:sym typeface="Consolas"/>
              </a:rPr>
              <a:t>(selector).set(value)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else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browser.select_list</a:t>
            </a:r>
            <a:r>
              <a:rPr lang="en-US" sz="1400" dirty="0">
                <a:solidFill>
                  <a:schemeClr val="dk1"/>
                </a:solidFill>
                <a:latin typeface="Consolas"/>
                <a:ea typeface="Consolas"/>
                <a:cs typeface="Consolas"/>
                <a:sym typeface="Consolas"/>
              </a:rPr>
              <a:t>(selector).</a:t>
            </a:r>
            <a:r>
              <a:rPr lang="en-US" sz="1400" dirty="0" err="1">
                <a:solidFill>
                  <a:schemeClr val="dk1"/>
                </a:solidFill>
                <a:latin typeface="Consolas"/>
                <a:ea typeface="Consolas"/>
                <a:cs typeface="Consolas"/>
                <a:sym typeface="Consolas"/>
              </a:rPr>
              <a:t>select_value</a:t>
            </a:r>
            <a:r>
              <a:rPr lang="en-US" sz="1400" dirty="0">
                <a:solidFill>
                  <a:schemeClr val="dk1"/>
                </a:solidFill>
                <a:latin typeface="Consolas"/>
                <a:ea typeface="Consolas"/>
                <a:cs typeface="Consolas"/>
                <a:sym typeface="Consolas"/>
              </a:rPr>
              <a:t>(value)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210m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7"/>
        <p:cNvGrpSpPr/>
        <p:nvPr/>
      </p:nvGrpSpPr>
      <p:grpSpPr>
        <a:xfrm>
          <a:off x="0" y="0"/>
          <a:ext cx="0" cy="0"/>
          <a:chOff x="0" y="0"/>
          <a:chExt cx="0" cy="0"/>
        </a:xfrm>
      </p:grpSpPr>
      <p:sp>
        <p:nvSpPr>
          <p:cNvPr id="428" name="Google Shape;428;g24553488a2_0_1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9" name="Google Shape;429;g24553488a2_0_1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endParaRPr sz="1400" dirty="0">
              <a:solidFill>
                <a:schemeClr val="dk1"/>
              </a:solidFill>
            </a:endParaRPr>
          </a:p>
          <a:p>
            <a:pPr marL="0" lvl="0" indent="0" algn="l" rtl="0">
              <a:spcBef>
                <a:spcPts val="0"/>
              </a:spcBef>
              <a:spcAft>
                <a:spcPts val="0"/>
              </a:spcAft>
              <a:buNone/>
            </a:pPr>
            <a:r>
              <a:rPr lang="en-US" sz="1400" dirty="0">
                <a:solidFill>
                  <a:schemeClr val="dk1"/>
                </a:solidFill>
              </a:rPr>
              <a:t>Scenario requires an outline to plug entries into a form.</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4"/>
        <p:cNvGrpSpPr/>
        <p:nvPr/>
      </p:nvGrpSpPr>
      <p:grpSpPr>
        <a:xfrm>
          <a:off x="0" y="0"/>
          <a:ext cx="0" cy="0"/>
          <a:chOff x="0" y="0"/>
          <a:chExt cx="0" cy="0"/>
        </a:xfrm>
      </p:grpSpPr>
      <p:sp>
        <p:nvSpPr>
          <p:cNvPr id="435" name="Google Shape;435;g24553488a2_0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6" name="Google Shape;436;g24553488a2_0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225m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r>
              <a:rPr lang="en-US" sz="1400" dirty="0">
                <a:solidFill>
                  <a:schemeClr val="dk1"/>
                </a:solidFill>
              </a:rPr>
              <a:t>Scenario requires an outline to plug entries into a form.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  </a:t>
            </a:r>
            <a:r>
              <a:rPr lang="en-US" sz="1400" dirty="0">
                <a:solidFill>
                  <a:schemeClr val="dk1"/>
                </a:solidFill>
                <a:latin typeface="Consolas"/>
                <a:ea typeface="Consolas"/>
                <a:cs typeface="Consolas"/>
                <a:sym typeface="Consolas"/>
              </a:rPr>
              <a:t>Scenario Outline: #3 All fields are required to send a message to the agency</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When I click on the email icon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the contact form is completely filled in</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But I blank out "&lt;element&gt;"</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And I click on "Send"</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Then I see "&lt;error&gt;"</a:t>
            </a:r>
          </a:p>
          <a:p>
            <a:pPr marL="0" lvl="0" indent="0" algn="l" rtl="0">
              <a:spcBef>
                <a:spcPts val="0"/>
              </a:spcBef>
              <a:spcAft>
                <a:spcPts val="0"/>
              </a:spcAft>
              <a:buNone/>
            </a:pPr>
            <a:endParaRPr lang="en-US"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Examples:</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element               | error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POSSIBLE SOLUTION:</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contact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contact_message_name</a:t>
            </a:r>
            <a:r>
              <a:rPr lang="en-US" sz="1400" dirty="0">
                <a:solidFill>
                  <a:schemeClr val="dk1"/>
                </a:solidFill>
                <a:latin typeface="Consolas"/>
                <a:ea typeface="Consolas"/>
                <a:cs typeface="Consolas"/>
                <a:sym typeface="Consolas"/>
              </a:rPr>
              <a:t>  | Name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contact_message_email</a:t>
            </a:r>
            <a:r>
              <a:rPr lang="en-US" sz="1400" dirty="0">
                <a:solidFill>
                  <a:schemeClr val="dk1"/>
                </a:solidFill>
                <a:latin typeface="Consolas"/>
                <a:ea typeface="Consolas"/>
                <a:cs typeface="Consolas"/>
                <a:sym typeface="Consolas"/>
              </a:rPr>
              <a:t> | Email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contact_message_body</a:t>
            </a:r>
            <a:r>
              <a:rPr lang="en-US" sz="1400" dirty="0">
                <a:solidFill>
                  <a:schemeClr val="dk1"/>
                </a:solidFill>
                <a:latin typeface="Consolas"/>
                <a:ea typeface="Consolas"/>
                <a:cs typeface="Consolas"/>
                <a:sym typeface="Consolas"/>
              </a:rPr>
              <a:t>  | Body can't be blank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blank out "(.*)"$/)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lang="en-US" sz="1400" dirty="0">
              <a:solidFill>
                <a:schemeClr val="dk1"/>
              </a:solidFill>
            </a:endParaRP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1"/>
        <p:cNvGrpSpPr/>
        <p:nvPr/>
      </p:nvGrpSpPr>
      <p:grpSpPr>
        <a:xfrm>
          <a:off x="0" y="0"/>
          <a:ext cx="0" cy="0"/>
          <a:chOff x="0" y="0"/>
          <a:chExt cx="0" cy="0"/>
        </a:xfrm>
      </p:grpSpPr>
      <p:sp>
        <p:nvSpPr>
          <p:cNvPr id="442" name="Google Shape;442;g24553488a2_0_1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3" name="Google Shape;443;g24553488a2_0_1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270m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order.feature</a:t>
            </a:r>
            <a:r>
              <a:rPr lang="en-US" sz="1400" dirty="0">
                <a:solidFill>
                  <a:schemeClr val="dk1"/>
                </a:solidFill>
              </a:rPr>
              <a:t> scenarios with the class</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When(/^the order form is completely filled in$/) do</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steps %Q{</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And I fill the form in with the following values:</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element        | value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order_name</a:t>
            </a:r>
            <a:r>
              <a:rPr lang="en-US" sz="1400" dirty="0">
                <a:solidFill>
                  <a:schemeClr val="dk1"/>
                </a:solidFill>
                <a:latin typeface="Consolas"/>
                <a:ea typeface="Consolas"/>
                <a:cs typeface="Consolas"/>
                <a:sym typeface="Consolas"/>
              </a:rPr>
              <a:t>     | Joe Sixpack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order_address</a:t>
            </a:r>
            <a:r>
              <a:rPr lang="en-US" sz="1400" dirty="0">
                <a:solidFill>
                  <a:schemeClr val="dk1"/>
                </a:solidFill>
                <a:latin typeface="Consolas"/>
                <a:ea typeface="Consolas"/>
                <a:cs typeface="Consolas"/>
                <a:sym typeface="Consolas"/>
              </a:rPr>
              <a:t>  | 123 Main St.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order_email</a:t>
            </a: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joe@sixpack.com</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 </a:t>
            </a:r>
            <a:r>
              <a:rPr lang="en-US" sz="1400" dirty="0" err="1">
                <a:solidFill>
                  <a:schemeClr val="dk1"/>
                </a:solidFill>
                <a:latin typeface="Consolas"/>
                <a:ea typeface="Consolas"/>
                <a:cs typeface="Consolas"/>
                <a:sym typeface="Consolas"/>
              </a:rPr>
              <a:t>order_pay_type</a:t>
            </a:r>
            <a:r>
              <a:rPr lang="en-US" sz="1400" dirty="0">
                <a:solidFill>
                  <a:schemeClr val="dk1"/>
                </a:solidFill>
                <a:latin typeface="Consolas"/>
                <a:ea typeface="Consolas"/>
                <a:cs typeface="Consolas"/>
                <a:sym typeface="Consolas"/>
              </a:rPr>
              <a:t> | Check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sz="1400" dirty="0">
                <a:solidFill>
                  <a:schemeClr val="dk1"/>
                </a:solidFill>
                <a:latin typeface="Consolas"/>
                <a:ea typeface="Consolas"/>
                <a:cs typeface="Consolas"/>
                <a:sym typeface="Consolas"/>
              </a:rPr>
            </a:b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When(/^I leave (.*) blank$/) do |element|</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  </a:t>
            </a:r>
            <a:r>
              <a:rPr lang="en-US" sz="1400" dirty="0" err="1">
                <a:solidFill>
                  <a:schemeClr val="dk1"/>
                </a:solidFill>
                <a:latin typeface="Consolas"/>
                <a:ea typeface="Consolas"/>
                <a:cs typeface="Consolas"/>
                <a:sym typeface="Consolas"/>
              </a:rPr>
              <a:t>set_field</a:t>
            </a:r>
            <a:r>
              <a:rPr lang="en-US" sz="1400" dirty="0">
                <a:solidFill>
                  <a:schemeClr val="dk1"/>
                </a:solidFill>
                <a:latin typeface="Consolas"/>
                <a:ea typeface="Consolas"/>
                <a:cs typeface="Consolas"/>
                <a:sym typeface="Consolas"/>
              </a:rPr>
              <a:t>({</a:t>
            </a:r>
            <a:r>
              <a:rPr lang="en-US" sz="1400" dirty="0" err="1">
                <a:solidFill>
                  <a:schemeClr val="dk1"/>
                </a:solidFill>
                <a:latin typeface="Consolas"/>
                <a:ea typeface="Consolas"/>
                <a:cs typeface="Consolas"/>
                <a:sym typeface="Consolas"/>
              </a:rPr>
              <a:t>id:element</a:t>
            </a:r>
            <a:r>
              <a:rPr lang="en-US" sz="1400" dirty="0">
                <a:solidFill>
                  <a:schemeClr val="dk1"/>
                </a:solidFill>
                <a:latin typeface="Consolas"/>
                <a:ea typeface="Consolas"/>
                <a:cs typeface="Consolas"/>
                <a:sym typeface="Consolas"/>
              </a:rPr>
              <a:t>}, '')</a:t>
            </a:r>
            <a:br>
              <a:rPr lang="en-US" sz="1400" dirty="0">
                <a:solidFill>
                  <a:schemeClr val="dk1"/>
                </a:solidFill>
                <a:latin typeface="Consolas"/>
                <a:ea typeface="Consolas"/>
                <a:cs typeface="Consolas"/>
                <a:sym typeface="Consolas"/>
              </a:rPr>
            </a:br>
            <a:r>
              <a:rPr lang="en-US" sz="1400" dirty="0">
                <a:solidFill>
                  <a:schemeClr val="dk1"/>
                </a:solidFill>
                <a:latin typeface="Consolas"/>
                <a:ea typeface="Consolas"/>
                <a:cs typeface="Consolas"/>
                <a:sym typeface="Consolas"/>
              </a:rPr>
              <a:t>end</a:t>
            </a: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280m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082487730"/>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8"/>
        <p:cNvGrpSpPr/>
        <p:nvPr/>
      </p:nvGrpSpPr>
      <p:grpSpPr>
        <a:xfrm>
          <a:off x="0" y="0"/>
          <a:ext cx="0" cy="0"/>
          <a:chOff x="0" y="0"/>
          <a:chExt cx="0" cy="0"/>
        </a:xfrm>
      </p:grpSpPr>
      <p:sp>
        <p:nvSpPr>
          <p:cNvPr id="449" name="Google Shape;449;g24553488a2_0_1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0" name="Google Shape;450;g24553488a2_0_1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295m</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Presenter goes through the </a:t>
            </a:r>
            <a:r>
              <a:rPr lang="en-US" sz="1400" dirty="0" err="1">
                <a:solidFill>
                  <a:schemeClr val="dk1"/>
                </a:solidFill>
              </a:rPr>
              <a:t>contact.feature</a:t>
            </a:r>
            <a:r>
              <a:rPr lang="en-US" sz="1400" dirty="0">
                <a:solidFill>
                  <a:schemeClr val="dk1"/>
                </a:solidFill>
              </a:rPr>
              <a:t> scenario with the class, refactoring the first 2 steps into a Background. </a:t>
            </a:r>
          </a:p>
          <a:p>
            <a:pPr marL="0" lvl="0" indent="0" algn="l" rtl="0">
              <a:spcBef>
                <a:spcPts val="0"/>
              </a:spcBef>
              <a:spcAft>
                <a:spcPts val="0"/>
              </a:spcAft>
              <a:buNone/>
            </a:pPr>
            <a:endParaRPr lang="en-US" sz="1400" dirty="0">
              <a:solidFill>
                <a:schemeClr val="dk1"/>
              </a:solidFill>
            </a:endParaRPr>
          </a:p>
          <a:p>
            <a:pPr marL="0" lvl="0" indent="0" algn="l" rtl="0">
              <a:spcBef>
                <a:spcPts val="0"/>
              </a:spcBef>
              <a:spcAft>
                <a:spcPts val="0"/>
              </a:spcAft>
              <a:buNone/>
            </a:pPr>
            <a:r>
              <a:rPr lang="en-US" sz="1400" dirty="0">
                <a:solidFill>
                  <a:schemeClr val="dk1"/>
                </a:solidFill>
              </a:rPr>
              <a:t>Background runs before every scenario, but after any Before hooks.</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the @ignore tag from Scenario #1</a:t>
            </a: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Move first 2 steps into a Background</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Background: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Given I am on the home page</a:t>
            </a:r>
            <a:endParaRPr sz="1400" dirty="0">
              <a:solidFill>
                <a:schemeClr val="dk1"/>
              </a:solidFill>
              <a:latin typeface="Consolas"/>
              <a:ea typeface="Consolas"/>
              <a:cs typeface="Consolas"/>
              <a:sym typeface="Consolas"/>
            </a:endParaRPr>
          </a:p>
          <a:p>
            <a:pPr marL="0" lvl="0" indent="0" algn="l" rtl="0">
              <a:spcBef>
                <a:spcPts val="0"/>
              </a:spcBef>
              <a:spcAft>
                <a:spcPts val="0"/>
              </a:spcAft>
              <a:buClr>
                <a:schemeClr val="dk1"/>
              </a:buClr>
              <a:buSzPts val="1100"/>
              <a:buFont typeface="Arial"/>
              <a:buNone/>
            </a:pPr>
            <a:r>
              <a:rPr lang="en-US" sz="1400" dirty="0">
                <a:solidFill>
                  <a:schemeClr val="dk1"/>
                </a:solidFill>
                <a:latin typeface="Consolas"/>
                <a:ea typeface="Consolas"/>
                <a:cs typeface="Consolas"/>
                <a:sym typeface="Consolas"/>
              </a:rPr>
              <a:t>    When I tap on the email icon</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endParaRPr>
          </a:p>
          <a:p>
            <a:pPr marL="457200" lvl="0" indent="-317500" algn="l" rtl="0">
              <a:spcBef>
                <a:spcPts val="0"/>
              </a:spcBef>
              <a:spcAft>
                <a:spcPts val="0"/>
              </a:spcAft>
              <a:buClr>
                <a:schemeClr val="dk1"/>
              </a:buClr>
              <a:buSzPts val="1400"/>
              <a:buChar char="-"/>
            </a:pPr>
            <a:r>
              <a:rPr lang="en-US" sz="1400" dirty="0">
                <a:solidFill>
                  <a:schemeClr val="dk1"/>
                </a:solidFill>
              </a:rPr>
              <a:t>Remove those steps from Scenario #1</a:t>
            </a:r>
            <a:endParaRPr sz="1400" dirty="0">
              <a:solidFill>
                <a:schemeClr val="dk1"/>
              </a:solidFill>
            </a:endParaRPr>
          </a:p>
          <a:p>
            <a:pPr marL="0" lvl="0" indent="0" algn="l" rtl="0">
              <a:spcBef>
                <a:spcPts val="0"/>
              </a:spcBef>
              <a:spcAft>
                <a:spcPts val="0"/>
              </a:spcAft>
              <a:buNone/>
            </a:pPr>
            <a:endParaRPr sz="1400" dirty="0">
              <a:solidFill>
                <a:schemeClr val="dk1"/>
              </a:solidFill>
            </a:endParaRPr>
          </a:p>
        </p:txBody>
      </p:sp>
    </p:spTree>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5"/>
        <p:cNvGrpSpPr/>
        <p:nvPr/>
      </p:nvGrpSpPr>
      <p:grpSpPr>
        <a:xfrm>
          <a:off x="0" y="0"/>
          <a:ext cx="0" cy="0"/>
          <a:chOff x="0" y="0"/>
          <a:chExt cx="0" cy="0"/>
        </a:xfrm>
      </p:grpSpPr>
      <p:sp>
        <p:nvSpPr>
          <p:cNvPr id="456" name="Google Shape;456;g24553488a2_0_16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7" name="Google Shape;457;g24553488a2_0_16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400" dirty="0"/>
          </a:p>
        </p:txBody>
      </p:sp>
    </p:spTree>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a:t>
            </a:r>
            <a:r>
              <a:rPr lang="en-US" sz="1400" dirty="0">
                <a:solidFill>
                  <a:schemeClr val="dk1"/>
                </a:solidFill>
              </a:rPr>
              <a:t>1st </a:t>
            </a:r>
            <a:r>
              <a:rPr lang="en-US" sz="1400" dirty="0" err="1">
                <a:solidFill>
                  <a:schemeClr val="dk1"/>
                </a:solidFill>
              </a:rPr>
              <a:t>discussion_board.feature</a:t>
            </a:r>
            <a:r>
              <a:rPr lang="en-US" sz="1400" dirty="0">
                <a:solidFill>
                  <a:schemeClr val="dk1"/>
                </a:solidFill>
              </a:rPr>
              <a:t> scenario</a:t>
            </a:r>
            <a:r>
              <a:rPr lang="en-US" sz="1400" dirty="0"/>
              <a:t>. Timebox this exercise for 15 minutes</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r>
              <a:rPr lang="en-US" sz="1400" dirty="0"/>
              <a:t>POSSIBLE SOLUTION:</a:t>
            </a: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Then(/^I see the heading "([^"]*)"$/) do |text|</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  expect(@</a:t>
            </a:r>
            <a:r>
              <a:rPr lang="en-US" sz="1400" dirty="0" err="1">
                <a:solidFill>
                  <a:schemeClr val="dk1"/>
                </a:solidFill>
                <a:latin typeface="Consolas"/>
                <a:ea typeface="Consolas"/>
                <a:cs typeface="Consolas"/>
                <a:sym typeface="Consolas"/>
              </a:rPr>
              <a:t>browser.div</a:t>
            </a:r>
            <a:r>
              <a:rPr lang="en-US" sz="1400" dirty="0">
                <a:solidFill>
                  <a:schemeClr val="dk1"/>
                </a:solidFill>
                <a:latin typeface="Consolas"/>
                <a:ea typeface="Consolas"/>
                <a:cs typeface="Consolas"/>
                <a:sym typeface="Consolas"/>
              </a:rPr>
              <a:t>(id: 'content').h2().</a:t>
            </a:r>
            <a:r>
              <a:rPr lang="en-US" sz="1400" dirty="0" err="1">
                <a:solidFill>
                  <a:schemeClr val="dk1"/>
                </a:solidFill>
                <a:latin typeface="Consolas"/>
                <a:ea typeface="Consolas"/>
                <a:cs typeface="Consolas"/>
                <a:sym typeface="Consolas"/>
              </a:rPr>
              <a:t>text.include</a:t>
            </a:r>
            <a:r>
              <a:rPr lang="en-US" sz="1400" dirty="0">
                <a:solidFill>
                  <a:schemeClr val="dk1"/>
                </a:solidFill>
                <a:latin typeface="Consolas"/>
                <a:ea typeface="Consolas"/>
                <a:cs typeface="Consolas"/>
                <a:sym typeface="Consolas"/>
              </a:rPr>
              <a:t>?(text)).to be true</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r>
              <a:rPr lang="en-US" sz="1400" dirty="0">
                <a:solidFill>
                  <a:schemeClr val="dk1"/>
                </a:solidFill>
                <a:latin typeface="Consolas"/>
                <a:ea typeface="Consolas"/>
                <a:cs typeface="Consolas"/>
                <a:sym typeface="Consolas"/>
              </a:rPr>
              <a:t>end</a:t>
            </a: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endParaRPr sz="1400" dirty="0">
              <a:solidFill>
                <a:schemeClr val="dk1"/>
              </a:solidFill>
              <a:latin typeface="Consolas"/>
              <a:ea typeface="Consolas"/>
              <a:cs typeface="Consolas"/>
              <a:sym typeface="Consolas"/>
            </a:endParaRPr>
          </a:p>
          <a:p>
            <a:pPr marL="0" lvl="0" indent="0" algn="l" rtl="0">
              <a:spcBef>
                <a:spcPts val="0"/>
              </a:spcBef>
              <a:spcAft>
                <a:spcPts val="0"/>
              </a:spcAft>
              <a:buNone/>
            </a:pPr>
            <a:br>
              <a:rPr lang="en-US" sz="1400" dirty="0">
                <a:solidFill>
                  <a:schemeClr val="dk1"/>
                </a:solidFill>
                <a:latin typeface="Consolas"/>
                <a:ea typeface="Consolas"/>
                <a:cs typeface="Consolas"/>
                <a:sym typeface="Consolas"/>
              </a:rPr>
            </a:br>
            <a:br>
              <a:rPr lang="en-US" dirty="0">
                <a:solidFill>
                  <a:schemeClr val="dk1"/>
                </a:solidFill>
                <a:latin typeface="Consolas"/>
                <a:ea typeface="Consolas"/>
                <a:cs typeface="Consolas"/>
                <a:sym typeface="Consolas"/>
              </a:rPr>
            </a:b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solidFill>
                <a:schemeClr val="dk1"/>
              </a:solidFill>
            </a:endParaRPr>
          </a:p>
          <a:p>
            <a:pPr marL="0" lvl="0" indent="0" algn="l" rtl="0">
              <a:spcBef>
                <a:spcPts val="0"/>
              </a:spcBef>
              <a:spcAft>
                <a:spcPts val="0"/>
              </a:spcAft>
              <a:buNone/>
            </a:pPr>
            <a:endParaRPr sz="1400" dirty="0"/>
          </a:p>
        </p:txBody>
      </p:sp>
    </p:spTree>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350m</a:t>
            </a:r>
          </a:p>
          <a:p>
            <a:pPr marL="0" lvl="0" indent="0" algn="l" rtl="0">
              <a:spcBef>
                <a:spcPts val="0"/>
              </a:spcBef>
              <a:spcAft>
                <a:spcPts val="0"/>
              </a:spcAft>
              <a:buNone/>
            </a:pPr>
            <a:endParaRPr sz="1400" dirty="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10m : 50m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Right to left perspective</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ATDD is the consistent delivery of solutions that our customers love that fit the needs of the business</a:t>
            </a:r>
          </a:p>
          <a:p>
            <a:pPr marL="457200" lvl="0" indent="-317500" algn="l" rtl="0">
              <a:spcBef>
                <a:spcPts val="0"/>
              </a:spcBef>
              <a:spcAft>
                <a:spcPts val="0"/>
              </a:spcAft>
              <a:buClr>
                <a:srgbClr val="3F3F3F"/>
              </a:buClr>
              <a:buSzPts val="1000"/>
              <a:buChar char="•"/>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Unicorns</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228600" marR="0" lvl="0" indent="0" algn="l" defTabSz="914400" rtl="0" eaLnBrk="1" fontAlgn="auto" latinLnBrk="0" hangingPunct="1">
              <a:lnSpc>
                <a:spcPct val="90000"/>
              </a:lnSpc>
              <a:spcBef>
                <a:spcPts val="0"/>
              </a:spcBef>
              <a:spcAft>
                <a:spcPts val="600"/>
              </a:spcAft>
              <a:buClr>
                <a:srgbClr val="3F3F3F"/>
              </a:buClr>
              <a:buSzPts val="3200"/>
              <a:buFont typeface="Arial" panose="020B0604020202020204" pitchFamily="34" charset="0"/>
              <a:buNone/>
              <a:tabLst/>
              <a:defRPr/>
            </a:pPr>
            <a:r>
              <a:rPr lang="en-US" sz="1100" dirty="0"/>
              <a:t>30m : 410m</a:t>
            </a: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endParaRPr lang="en-US" sz="1100" b="0" i="0" u="none" strike="noStrike" kern="1200" cap="none" dirty="0">
              <a:solidFill>
                <a:schemeClr val="tx1"/>
              </a:solidFill>
              <a:latin typeface="Garamond" panose="02020404030301010803" pitchFamily="18" charset="0"/>
              <a:ea typeface="Arial"/>
              <a:cs typeface="Arial"/>
              <a:sym typeface="Helvetica Neue"/>
            </a:endParaRPr>
          </a:p>
          <a:p>
            <a:pPr marL="228600" marR="0" lvl="0" indent="0">
              <a:lnSpc>
                <a:spcPct val="90000"/>
              </a:lnSpc>
              <a:spcBef>
                <a:spcPts val="0"/>
              </a:spcBef>
              <a:spcAft>
                <a:spcPts val="600"/>
              </a:spcAft>
              <a:buClr>
                <a:srgbClr val="3F3F3F"/>
              </a:buClr>
              <a:buSzPts val="3200"/>
              <a:buFont typeface="Arial" panose="020B0604020202020204" pitchFamily="34" charset="0"/>
              <a:buNone/>
            </a:pPr>
            <a:r>
              <a:rPr lang="en-US" sz="1100" b="0" i="0" u="none" strike="noStrike" kern="1200" cap="none" dirty="0">
                <a:solidFill>
                  <a:schemeClr val="tx1"/>
                </a:solidFill>
                <a:latin typeface="Garamond" panose="02020404030301010803" pitchFamily="18" charset="0"/>
                <a:ea typeface="Arial"/>
                <a:cs typeface="Arial"/>
                <a:sym typeface="Helvetica Neue"/>
              </a:rPr>
              <a:t>Course Objectives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Recognize Available ATDD Tools</a:t>
            </a:r>
            <a:endParaRPr lang="en-US" sz="1100" b="0" i="0" u="none" strike="noStrike" kern="1200" cap="none" dirty="0">
              <a:solidFill>
                <a:schemeClr val="tx1"/>
              </a:solidFill>
              <a:latin typeface="Garamond" panose="02020404030301010803" pitchFamily="18" charset="0"/>
              <a:ea typeface="Arial"/>
              <a:cs typeface="Arial"/>
              <a:sym typeface="Arial"/>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100" b="0" i="0" u="none" strike="noStrike" kern="1200" cap="none" dirty="0">
                <a:solidFill>
                  <a:schemeClr val="tx1"/>
                </a:solidFill>
                <a:latin typeface="Garamond" panose="02020404030301010803" pitchFamily="18" charset="0"/>
                <a:ea typeface="Arial"/>
                <a:cs typeface="Arial"/>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1100" kern="1200" dirty="0">
                <a:solidFill>
                  <a:schemeClr val="tx1"/>
                </a:solidFill>
                <a:latin typeface="Garamond" panose="02020404030301010803" pitchFamily="18" charset="0"/>
                <a:sym typeface="Helvetica Neue"/>
              </a:rPr>
              <a:t>Integrate ATDD Into Daily Work</a:t>
            </a:r>
          </a:p>
          <a:p>
            <a:pPr marL="0" lvl="0" indent="0" algn="l" rtl="0">
              <a:spcBef>
                <a:spcPts val="0"/>
              </a:spcBef>
              <a:spcAft>
                <a:spcPts val="0"/>
              </a:spcAft>
              <a:buNone/>
            </a:pPr>
            <a:endParaRPr lang="en-US" dirty="0"/>
          </a:p>
          <a:p>
            <a:pPr marL="0" lvl="0" indent="0" algn="l" rtl="0">
              <a:spcBef>
                <a:spcPts val="0"/>
              </a:spcBef>
              <a:spcAft>
                <a:spcPts val="0"/>
              </a:spcAft>
              <a:buNone/>
            </a:pPr>
            <a:endParaRPr lang="en-US"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3"/>
        <p:cNvGrpSpPr/>
        <p:nvPr/>
      </p:nvGrpSpPr>
      <p:grpSpPr>
        <a:xfrm>
          <a:off x="0" y="0"/>
          <a:ext cx="0" cy="0"/>
          <a:chOff x="0" y="0"/>
          <a:chExt cx="0" cy="0"/>
        </a:xfrm>
      </p:grpSpPr>
      <p:sp>
        <p:nvSpPr>
          <p:cNvPr id="114" name="Google Shape;114;p5: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139700" marR="0" lvl="0" indent="0" algn="l" defTabSz="914400" rtl="0" eaLnBrk="1" fontAlgn="auto" latinLnBrk="0" hangingPunct="1">
              <a:lnSpc>
                <a:spcPct val="100000"/>
              </a:lnSpc>
              <a:spcBef>
                <a:spcPts val="0"/>
              </a:spcBef>
              <a:spcAft>
                <a:spcPts val="0"/>
              </a:spcAft>
              <a:buClr>
                <a:srgbClr val="3F3F3F"/>
              </a:buClr>
              <a:buSzPts val="1000"/>
              <a:buFont typeface="Arial"/>
              <a:buNone/>
              <a:tabLst/>
              <a:defRPr/>
            </a:pPr>
            <a:r>
              <a:rPr lang="en-US" sz="1000" dirty="0"/>
              <a:t>15m : 65m</a:t>
            </a:r>
          </a:p>
          <a:p>
            <a:pPr marL="139700" lvl="0" indent="0" algn="l" rtl="0">
              <a:spcBef>
                <a:spcPts val="0"/>
              </a:spcBef>
              <a:spcAft>
                <a:spcPts val="0"/>
              </a:spcAft>
              <a:buClr>
                <a:srgbClr val="3F3F3F"/>
              </a:buClr>
              <a:buSzPts val="1000"/>
              <a:buNone/>
            </a:pPr>
            <a:endParaRPr lang="en-US"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Char char="•"/>
            </a:pPr>
            <a:r>
              <a:rPr lang="en-US" sz="1000" dirty="0">
                <a:solidFill>
                  <a:srgbClr val="3F3F3F"/>
                </a:solidFill>
                <a:latin typeface="Helvetica Neue"/>
                <a:ea typeface="Helvetica Neue"/>
                <a:cs typeface="Helvetica Neue"/>
                <a:sym typeface="Helvetica Neue"/>
              </a:rPr>
              <a:t>Acceptance Test Driven Development (ATDD) involves team members with different perspectives (customer, development, testing) collaborating to write acceptance tests in advance of implementing the corresponding functionality.</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Despite the focus of this class, ATDD is much bigger and it’s major value prop is about the collaboration and definition of acceptance criteria with the automation being an added benefit.</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Flow of ATDD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Discuss the highest priority story with Business, Design, Development and other stakeholder representation. (This is often referred as a 3 amigos meeting)</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Out of this conversation the team will produce acceptance criteria in a simple, English like format called Gherkin (more on this later)</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might also realize that this story is too big and needs to be split into multiple cards.</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The team (most of the time developers and </a:t>
            </a:r>
            <a:r>
              <a:rPr lang="en-US" sz="1000" dirty="0" err="1">
                <a:solidFill>
                  <a:srgbClr val="3F3F3F"/>
                </a:solidFill>
                <a:latin typeface="Helvetica Neue"/>
                <a:ea typeface="Helvetica Neue"/>
                <a:cs typeface="Helvetica Neue"/>
                <a:sym typeface="Helvetica Neue"/>
              </a:rPr>
              <a:t>qa</a:t>
            </a:r>
            <a:r>
              <a:rPr lang="en-US" sz="1000" dirty="0">
                <a:solidFill>
                  <a:srgbClr val="3F3F3F"/>
                </a:solidFill>
                <a:latin typeface="Helvetica Neue"/>
                <a:ea typeface="Helvetica Neue"/>
                <a:cs typeface="Helvetica Neue"/>
                <a:sym typeface="Helvetica Neue"/>
              </a:rPr>
              <a:t> engineers) will take the Gherkin and then begin automating the tests and building the feature to satisfy the the acceptance test and unit tests (assuming TDD practices are being followed)</a:t>
            </a:r>
            <a:endParaRPr sz="1000" dirty="0">
              <a:solidFill>
                <a:srgbClr val="3F3F3F"/>
              </a:solidFill>
              <a:latin typeface="Helvetica Neue"/>
              <a:ea typeface="Helvetica Neue"/>
              <a:cs typeface="Helvetica Neue"/>
              <a:sym typeface="Helvetica Neue"/>
            </a:endParaRPr>
          </a:p>
          <a:p>
            <a:pPr marL="914400" lvl="1"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Once the team has satisfied all of the scenarios and steps outlined in the 3 amigos meeting (step 1), they will deliver the feature and do a show and tell.</a:t>
            </a:r>
            <a:endParaRPr sz="1000" dirty="0">
              <a:solidFill>
                <a:srgbClr val="3F3F3F"/>
              </a:solidFill>
              <a:latin typeface="Helvetica Neue"/>
              <a:ea typeface="Helvetica Neue"/>
              <a:cs typeface="Helvetica Neue"/>
              <a:sym typeface="Helvetica Neue"/>
            </a:endParaRPr>
          </a:p>
          <a:p>
            <a:pPr marL="1371600" lvl="2" indent="-2921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Assuming the entire team, including the PO agrees that all acceptance criteria has been satisfied, the team pulls a new story and starts the cycle again.</a:t>
            </a:r>
            <a:endParaRPr sz="1000" dirty="0">
              <a:solidFill>
                <a:srgbClr val="3F3F3F"/>
              </a:solidFill>
              <a:latin typeface="Helvetica Neue"/>
              <a:ea typeface="Helvetica Neue"/>
              <a:cs typeface="Helvetica Neue"/>
              <a:sym typeface="Helvetica Neue"/>
            </a:endParaRPr>
          </a:p>
          <a:p>
            <a:pPr marL="457200" lvl="0" indent="-317500" algn="l" rtl="0">
              <a:spcBef>
                <a:spcPts val="0"/>
              </a:spcBef>
              <a:spcAft>
                <a:spcPts val="0"/>
              </a:spcAft>
              <a:buClr>
                <a:srgbClr val="3F3F3F"/>
              </a:buClr>
              <a:buSzPts val="1000"/>
              <a:buFont typeface="Helvetica Neue"/>
              <a:buChar char="•"/>
            </a:pPr>
            <a:r>
              <a:rPr lang="en-US" sz="1000" dirty="0">
                <a:solidFill>
                  <a:srgbClr val="3F3F3F"/>
                </a:solidFill>
                <a:latin typeface="Helvetica Neue"/>
                <a:ea typeface="Helvetica Neue"/>
                <a:cs typeface="Helvetica Neue"/>
                <a:sym typeface="Helvetica Neue"/>
              </a:rPr>
              <a:t>Gherkin is used as a communication tool that leverages simple language and steps to ensure all team members are talking about the same thing and have the same understanding of the definition of done.</a:t>
            </a:r>
            <a:endParaRPr sz="1000" dirty="0">
              <a:solidFill>
                <a:srgbClr val="3F3F3F"/>
              </a:solidFill>
              <a:latin typeface="Helvetica Neue"/>
              <a:ea typeface="Helvetica Neue"/>
              <a:cs typeface="Helvetica Neue"/>
              <a:sym typeface="Helvetica Neue"/>
            </a:endParaRPr>
          </a:p>
        </p:txBody>
      </p:sp>
      <p:sp>
        <p:nvSpPr>
          <p:cNvPr id="115" name="Google Shape;115;p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5876283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18300983"/>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11"/>
        <p:cNvGrpSpPr/>
        <p:nvPr/>
      </p:nvGrpSpPr>
      <p:grpSpPr>
        <a:xfrm>
          <a:off x="0" y="0"/>
          <a:ext cx="0" cy="0"/>
          <a:chOff x="0" y="0"/>
          <a:chExt cx="0" cy="0"/>
        </a:xfrm>
      </p:grpSpPr>
      <p:sp>
        <p:nvSpPr>
          <p:cNvPr id="12" name="Google Shape;12;p2"/>
          <p:cNvSpPr/>
          <p:nvPr/>
        </p:nvSpPr>
        <p:spPr>
          <a:xfrm>
            <a:off x="-20325" y="-29250"/>
            <a:ext cx="9144000" cy="51729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3" name="Google Shape;13;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4" name="Google Shape;14;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32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2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24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2000"/>
              <a:buFont typeface="Arial"/>
              <a:buNone/>
              <a:defRPr sz="2000" b="0" i="0" u="none" strike="noStrike" cap="none">
                <a:solidFill>
                  <a:srgbClr val="888888"/>
                </a:solidFill>
                <a:latin typeface="Calibri"/>
                <a:ea typeface="Calibri"/>
                <a:cs typeface="Calibri"/>
                <a:sym typeface="Calibri"/>
              </a:defRPr>
            </a:lvl9pPr>
          </a:lstStyle>
          <a:p>
            <a:endParaRPr/>
          </a:p>
        </p:txBody>
      </p:sp>
      <p:sp>
        <p:nvSpPr>
          <p:cNvPr id="15" name="Google Shape;15;p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6" name="Google Shape;16;p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None/>
              <a:defRPr sz="1200" b="0" i="0" u="none" strike="noStrike" cap="none">
                <a:solidFill>
                  <a:srgbClr val="FFFFFF"/>
                </a:solidFill>
                <a:latin typeface="Calibri"/>
                <a:ea typeface="Calibri"/>
                <a:cs typeface="Calibri"/>
                <a:sym typeface="Calibri"/>
              </a:defRPr>
            </a:lvl1pPr>
            <a:lvl2pPr marL="457200" marR="0" lvl="1"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2pPr>
            <a:lvl3pPr marL="914400" marR="0" lvl="2"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3pPr>
            <a:lvl4pPr marL="1371600" marR="0" lvl="3"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4pPr>
            <a:lvl5pPr marL="1828800" marR="0" lvl="4"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5pPr>
            <a:lvl6pPr marL="2286000" marR="0" lvl="5"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6pPr>
            <a:lvl7pPr marL="2743200" marR="0" lvl="6"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7pPr>
            <a:lvl8pPr marL="3200400" marR="0" lvl="7"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8pPr>
            <a:lvl9pPr marL="3657600" marR="0" lvl="8" indent="0" algn="l" rtl="0">
              <a:spcBef>
                <a:spcPts val="0"/>
              </a:spcBef>
              <a:spcAft>
                <a:spcPts val="0"/>
              </a:spcAft>
              <a:buClr>
                <a:srgbClr val="FFFFFF"/>
              </a:buClr>
              <a:buSzPts val="1400"/>
              <a:buNone/>
              <a:defRPr sz="1800" b="0" i="0" u="none" strike="noStrike" cap="none">
                <a:solidFill>
                  <a:srgbClr val="FFFFFF"/>
                </a:solidFill>
                <a:latin typeface="Calibri"/>
                <a:ea typeface="Calibri"/>
                <a:cs typeface="Calibri"/>
                <a:sym typeface="Calibri"/>
              </a:defRPr>
            </a:lvl9pPr>
          </a:lstStyle>
          <a:p>
            <a:endParaRPr/>
          </a:p>
        </p:txBody>
      </p:sp>
      <p:sp>
        <p:nvSpPr>
          <p:cNvPr id="17" name="Google Shape;17;p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FFFFFF"/>
                </a:solidFill>
                <a:latin typeface="Calibri"/>
                <a:ea typeface="Calibri"/>
                <a:cs typeface="Calibri"/>
                <a:sym typeface="Calibri"/>
              </a:defRPr>
            </a:lvl1pPr>
            <a:lvl2pPr marL="0" marR="0" lvl="1" indent="0" rtl="0">
              <a:spcBef>
                <a:spcPts val="0"/>
              </a:spcBef>
              <a:buNone/>
              <a:defRPr sz="1200" b="0" i="0" u="none" strike="noStrike" cap="none">
                <a:solidFill>
                  <a:srgbClr val="FFFFFF"/>
                </a:solidFill>
                <a:latin typeface="Calibri"/>
                <a:ea typeface="Calibri"/>
                <a:cs typeface="Calibri"/>
                <a:sym typeface="Calibri"/>
              </a:defRPr>
            </a:lvl2pPr>
            <a:lvl3pPr marL="0" marR="0" lvl="2" indent="0" rtl="0">
              <a:spcBef>
                <a:spcPts val="0"/>
              </a:spcBef>
              <a:buNone/>
              <a:defRPr sz="1200" b="0" i="0" u="none" strike="noStrike" cap="none">
                <a:solidFill>
                  <a:srgbClr val="FFFFFF"/>
                </a:solidFill>
                <a:latin typeface="Calibri"/>
                <a:ea typeface="Calibri"/>
                <a:cs typeface="Calibri"/>
                <a:sym typeface="Calibri"/>
              </a:defRPr>
            </a:lvl3pPr>
            <a:lvl4pPr marL="0" marR="0" lvl="3" indent="0" rtl="0">
              <a:spcBef>
                <a:spcPts val="0"/>
              </a:spcBef>
              <a:buNone/>
              <a:defRPr sz="1200" b="0" i="0" u="none" strike="noStrike" cap="none">
                <a:solidFill>
                  <a:srgbClr val="FFFFFF"/>
                </a:solidFill>
                <a:latin typeface="Calibri"/>
                <a:ea typeface="Calibri"/>
                <a:cs typeface="Calibri"/>
                <a:sym typeface="Calibri"/>
              </a:defRPr>
            </a:lvl4pPr>
            <a:lvl5pPr marL="0" marR="0" lvl="4" indent="0" rtl="0">
              <a:spcBef>
                <a:spcPts val="0"/>
              </a:spcBef>
              <a:buNone/>
              <a:defRPr sz="1200" b="0" i="0" u="none" strike="noStrike" cap="none">
                <a:solidFill>
                  <a:srgbClr val="FFFFFF"/>
                </a:solidFill>
                <a:latin typeface="Calibri"/>
                <a:ea typeface="Calibri"/>
                <a:cs typeface="Calibri"/>
                <a:sym typeface="Calibri"/>
              </a:defRPr>
            </a:lvl5pPr>
            <a:lvl6pPr marL="0" marR="0" lvl="5" indent="0" rtl="0">
              <a:spcBef>
                <a:spcPts val="0"/>
              </a:spcBef>
              <a:buNone/>
              <a:defRPr sz="1200" b="0" i="0" u="none" strike="noStrike" cap="none">
                <a:solidFill>
                  <a:srgbClr val="FFFFFF"/>
                </a:solidFill>
                <a:latin typeface="Calibri"/>
                <a:ea typeface="Calibri"/>
                <a:cs typeface="Calibri"/>
                <a:sym typeface="Calibri"/>
              </a:defRPr>
            </a:lvl6pPr>
            <a:lvl7pPr marL="0" marR="0" lvl="6" indent="0" rtl="0">
              <a:spcBef>
                <a:spcPts val="0"/>
              </a:spcBef>
              <a:buNone/>
              <a:defRPr sz="1200" b="0" i="0" u="none" strike="noStrike" cap="none">
                <a:solidFill>
                  <a:srgbClr val="FFFFFF"/>
                </a:solidFill>
                <a:latin typeface="Calibri"/>
                <a:ea typeface="Calibri"/>
                <a:cs typeface="Calibri"/>
                <a:sym typeface="Calibri"/>
              </a:defRPr>
            </a:lvl7pPr>
            <a:lvl8pPr marL="0" marR="0" lvl="7" indent="0" rtl="0">
              <a:spcBef>
                <a:spcPts val="0"/>
              </a:spcBef>
              <a:buNone/>
              <a:defRPr sz="1200" b="0" i="0" u="none" strike="noStrike" cap="none">
                <a:solidFill>
                  <a:srgbClr val="FFFFFF"/>
                </a:solidFill>
                <a:latin typeface="Calibri"/>
                <a:ea typeface="Calibri"/>
                <a:cs typeface="Calibri"/>
                <a:sym typeface="Calibri"/>
              </a:defRPr>
            </a:lvl8pPr>
            <a:lvl9pPr marL="0" marR="0" lvl="8" indent="0" rtl="0">
              <a:spcBef>
                <a:spcPts val="0"/>
              </a:spcBef>
              <a:buNone/>
              <a:defRPr sz="1200" b="0" i="0" u="none" strike="noStrike" cap="none">
                <a:solidFill>
                  <a:srgbClr val="FFFFFF"/>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and Vertical Text" type="vertTx">
  <p:cSld name="VERTICAL_TEXT">
    <p:spTree>
      <p:nvGrpSpPr>
        <p:cNvPr id="1" name="Shape 67"/>
        <p:cNvGrpSpPr/>
        <p:nvPr/>
      </p:nvGrpSpPr>
      <p:grpSpPr>
        <a:xfrm>
          <a:off x="0" y="0"/>
          <a:ext cx="0" cy="0"/>
          <a:chOff x="0" y="0"/>
          <a:chExt cx="0" cy="0"/>
        </a:xfrm>
      </p:grpSpPr>
      <p:sp>
        <p:nvSpPr>
          <p:cNvPr id="68" name="Google Shape;68;p1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9" name="Google Shape;69;p11"/>
          <p:cNvSpPr txBox="1">
            <a:spLocks noGrp="1"/>
          </p:cNvSpPr>
          <p:nvPr>
            <p:ph type="body" idx="1"/>
          </p:nvPr>
        </p:nvSpPr>
        <p:spPr>
          <a:xfrm rot="5400000">
            <a:off x="2874764" y="-1217413"/>
            <a:ext cx="3394472" cy="82296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0" name="Google Shape;70;p1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1" name="Google Shape;71;p1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2" name="Google Shape;72;p1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Vertical Title and Text" type="vertTitleAndTx">
  <p:cSld name="VERTICAL_TITLE_AND_VERTICAL_TEXT">
    <p:spTree>
      <p:nvGrpSpPr>
        <p:cNvPr id="1" name="Shape 73"/>
        <p:cNvGrpSpPr/>
        <p:nvPr/>
      </p:nvGrpSpPr>
      <p:grpSpPr>
        <a:xfrm>
          <a:off x="0" y="0"/>
          <a:ext cx="0" cy="0"/>
          <a:chOff x="0" y="0"/>
          <a:chExt cx="0" cy="0"/>
        </a:xfrm>
      </p:grpSpPr>
      <p:sp>
        <p:nvSpPr>
          <p:cNvPr id="74" name="Google Shape;74;p12"/>
          <p:cNvSpPr txBox="1">
            <a:spLocks noGrp="1"/>
          </p:cNvSpPr>
          <p:nvPr>
            <p:ph type="title"/>
          </p:nvPr>
        </p:nvSpPr>
        <p:spPr>
          <a:xfrm rot="5400000">
            <a:off x="6012656" y="771525"/>
            <a:ext cx="3290888" cy="20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5" name="Google Shape;75;p12"/>
          <p:cNvSpPr txBox="1">
            <a:spLocks noGrp="1"/>
          </p:cNvSpPr>
          <p:nvPr>
            <p:ph type="body" idx="1"/>
          </p:nvPr>
        </p:nvSpPr>
        <p:spPr>
          <a:xfrm rot="5400000">
            <a:off x="1821656" y="-1209675"/>
            <a:ext cx="3290888" cy="6019800"/>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76" name="Google Shape;76;p12"/>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7" name="Google Shape;77;p12"/>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78" name="Google Shape;78;p12"/>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Title &amp; Bullets">
  <p:cSld name="Title &amp; Bullets">
    <p:spTree>
      <p:nvGrpSpPr>
        <p:cNvPr id="1" name="Shape 19"/>
        <p:cNvGrpSpPr/>
        <p:nvPr/>
      </p:nvGrpSpPr>
      <p:grpSpPr>
        <a:xfrm>
          <a:off x="0" y="0"/>
          <a:ext cx="0" cy="0"/>
          <a:chOff x="0" y="0"/>
          <a:chExt cx="0" cy="0"/>
        </a:xfrm>
      </p:grpSpPr>
      <p:sp>
        <p:nvSpPr>
          <p:cNvPr id="20" name="Google Shape;20;p4"/>
          <p:cNvSpPr txBox="1">
            <a:spLocks noGrp="1"/>
          </p:cNvSpPr>
          <p:nvPr>
            <p:ph type="body" idx="1"/>
          </p:nvPr>
        </p:nvSpPr>
        <p:spPr>
          <a:xfrm>
            <a:off x="892934" y="917262"/>
            <a:ext cx="7358133" cy="3951439"/>
          </a:xfrm>
          <a:prstGeom prst="rect">
            <a:avLst/>
          </a:prstGeom>
          <a:noFill/>
          <a:ln>
            <a:noFill/>
          </a:ln>
        </p:spPr>
        <p:txBody>
          <a:bodyPr spcFirstLastPara="1" wrap="square" lIns="91425" tIns="91425" rIns="91425" bIns="91425" anchor="t" anchorCtr="0">
            <a:noAutofit/>
          </a:bodyPr>
          <a:lstStyle>
            <a:lvl1pPr marL="241082" lvl="0" indent="-180811" rtl="0">
              <a:spcBef>
                <a:spcPts val="633"/>
              </a:spcBef>
              <a:spcAft>
                <a:spcPts val="0"/>
              </a:spcAft>
              <a:buClr>
                <a:srgbClr val="8AC954"/>
              </a:buClr>
              <a:buSzPts val="1800"/>
              <a:buFont typeface="Gill Sans"/>
              <a:buChar char="•"/>
              <a:defRPr/>
            </a:lvl1pPr>
            <a:lvl2pPr marL="482163" lvl="1" indent="-180811" rtl="0">
              <a:spcBef>
                <a:spcPts val="633"/>
              </a:spcBef>
              <a:spcAft>
                <a:spcPts val="0"/>
              </a:spcAft>
              <a:buClr>
                <a:srgbClr val="8AC954"/>
              </a:buClr>
              <a:buSzPts val="1800"/>
              <a:buFont typeface="Gill Sans"/>
              <a:buChar char="•"/>
              <a:defRPr/>
            </a:lvl2pPr>
            <a:lvl3pPr marL="723245" lvl="2" indent="-180811" rtl="0">
              <a:spcBef>
                <a:spcPts val="633"/>
              </a:spcBef>
              <a:spcAft>
                <a:spcPts val="0"/>
              </a:spcAft>
              <a:buClr>
                <a:srgbClr val="8AC954"/>
              </a:buClr>
              <a:buSzPts val="1800"/>
              <a:buFont typeface="Gill Sans"/>
              <a:buChar char="•"/>
              <a:defRPr/>
            </a:lvl3pPr>
            <a:lvl4pPr marL="964326" lvl="3" indent="-180811" rtl="0">
              <a:spcBef>
                <a:spcPts val="633"/>
              </a:spcBef>
              <a:spcAft>
                <a:spcPts val="0"/>
              </a:spcAft>
              <a:buClr>
                <a:srgbClr val="8AC954"/>
              </a:buClr>
              <a:buSzPts val="1800"/>
              <a:buFont typeface="Gill Sans"/>
              <a:buChar char="•"/>
              <a:defRPr/>
            </a:lvl4pPr>
            <a:lvl5pPr marL="1205408" lvl="4" indent="-180811" rtl="0">
              <a:spcBef>
                <a:spcPts val="633"/>
              </a:spcBef>
              <a:spcAft>
                <a:spcPts val="0"/>
              </a:spcAft>
              <a:buClr>
                <a:srgbClr val="8AC954"/>
              </a:buClr>
              <a:buSzPts val="1800"/>
              <a:buFont typeface="Gill Sans"/>
              <a:buChar char="•"/>
              <a:defRPr/>
            </a:lvl5pPr>
            <a:lvl6pPr marL="1446489" lvl="5" indent="-180811" rtl="0">
              <a:spcBef>
                <a:spcPts val="633"/>
              </a:spcBef>
              <a:spcAft>
                <a:spcPts val="0"/>
              </a:spcAft>
              <a:buClr>
                <a:srgbClr val="8AC954"/>
              </a:buClr>
              <a:buSzPts val="1800"/>
              <a:buFont typeface="Gill Sans"/>
              <a:buChar char="•"/>
              <a:defRPr/>
            </a:lvl6pPr>
            <a:lvl7pPr marL="1687571" lvl="6" indent="-180811" rtl="0">
              <a:spcBef>
                <a:spcPts val="633"/>
              </a:spcBef>
              <a:spcAft>
                <a:spcPts val="0"/>
              </a:spcAft>
              <a:buClr>
                <a:srgbClr val="8AC954"/>
              </a:buClr>
              <a:buSzPts val="1800"/>
              <a:buFont typeface="Gill Sans"/>
              <a:buChar char="•"/>
              <a:defRPr/>
            </a:lvl7pPr>
            <a:lvl8pPr marL="1928652" lvl="7" indent="-180811" rtl="0">
              <a:spcBef>
                <a:spcPts val="633"/>
              </a:spcBef>
              <a:spcAft>
                <a:spcPts val="0"/>
              </a:spcAft>
              <a:buClr>
                <a:srgbClr val="8AC954"/>
              </a:buClr>
              <a:buSzPts val="1800"/>
              <a:buFont typeface="Gill Sans"/>
              <a:buChar char="•"/>
              <a:defRPr/>
            </a:lvl8pPr>
            <a:lvl9pPr marL="2169734" lvl="8" indent="-180811" rtl="0">
              <a:spcBef>
                <a:spcPts val="633"/>
              </a:spcBef>
              <a:spcAft>
                <a:spcPts val="0"/>
              </a:spcAft>
              <a:buClr>
                <a:srgbClr val="8AC954"/>
              </a:buClr>
              <a:buSzPts val="1800"/>
              <a:buFont typeface="Gill Sans"/>
              <a:buChar char="•"/>
              <a:defRPr/>
            </a:lvl9pPr>
          </a:lstStyle>
          <a:p>
            <a:endParaRPr/>
          </a:p>
        </p:txBody>
      </p:sp>
      <p:sp>
        <p:nvSpPr>
          <p:cNvPr id="21" name="Google Shape;21;p4"/>
          <p:cNvSpPr txBox="1">
            <a:spLocks noGrp="1"/>
          </p:cNvSpPr>
          <p:nvPr>
            <p:ph type="title"/>
          </p:nvPr>
        </p:nvSpPr>
        <p:spPr>
          <a:xfrm>
            <a:off x="386086" y="19630"/>
            <a:ext cx="7865016" cy="588990"/>
          </a:xfrm>
          <a:prstGeom prst="rect">
            <a:avLst/>
          </a:prstGeom>
          <a:noFill/>
          <a:ln>
            <a:noFill/>
          </a:ln>
        </p:spPr>
        <p:txBody>
          <a:bodyPr spcFirstLastPara="1" wrap="square" lIns="91425" tIns="91425" rIns="91425" bIns="91425" anchor="ctr" anchorCtr="0">
            <a:noAutofit/>
          </a:bodyPr>
          <a:lstStyle>
            <a:lvl1pPr lvl="0" rtl="0">
              <a:spcBef>
                <a:spcPts val="0"/>
              </a:spcBef>
              <a:spcAft>
                <a:spcPts val="0"/>
              </a:spcAft>
              <a:buNone/>
              <a:defRPr sz="1582">
                <a:solidFill>
                  <a:srgbClr val="666666"/>
                </a:solidFill>
              </a:defRPr>
            </a:lvl1pPr>
            <a:lvl2pPr lvl="1" rtl="0">
              <a:spcBef>
                <a:spcPts val="0"/>
              </a:spcBef>
              <a:spcAft>
                <a:spcPts val="0"/>
              </a:spcAft>
              <a:buNone/>
              <a:defRPr/>
            </a:lvl2pPr>
            <a:lvl3pPr lvl="2" rtl="0">
              <a:spcBef>
                <a:spcPts val="0"/>
              </a:spcBef>
              <a:spcAft>
                <a:spcPts val="0"/>
              </a:spcAft>
              <a:buNone/>
              <a:defRPr/>
            </a:lvl3pPr>
            <a:lvl4pPr lvl="3" rtl="0">
              <a:spcBef>
                <a:spcPts val="0"/>
              </a:spcBef>
              <a:spcAft>
                <a:spcPts val="0"/>
              </a:spcAft>
              <a:buNone/>
              <a:defRPr/>
            </a:lvl4pPr>
            <a:lvl5pPr lvl="4" rtl="0">
              <a:spcBef>
                <a:spcPts val="0"/>
              </a:spcBef>
              <a:spcAft>
                <a:spcPts val="0"/>
              </a:spcAft>
              <a:buNone/>
              <a:defRPr/>
            </a:lvl5pPr>
            <a:lvl6pPr lvl="5" rtl="0">
              <a:spcBef>
                <a:spcPts val="0"/>
              </a:spcBef>
              <a:spcAft>
                <a:spcPts val="0"/>
              </a:spcAft>
              <a:buNone/>
              <a:defRPr/>
            </a:lvl6pPr>
            <a:lvl7pPr lvl="6" rtl="0">
              <a:spcBef>
                <a:spcPts val="0"/>
              </a:spcBef>
              <a:spcAft>
                <a:spcPts val="0"/>
              </a:spcAft>
              <a:buNone/>
              <a:defRPr/>
            </a:lvl7pPr>
            <a:lvl8pPr lvl="7" rtl="0">
              <a:spcBef>
                <a:spcPts val="0"/>
              </a:spcBef>
              <a:spcAft>
                <a:spcPts val="0"/>
              </a:spcAft>
              <a:buNone/>
              <a:defRPr/>
            </a:lvl8pPr>
            <a:lvl9pPr lvl="8">
              <a:spcBef>
                <a:spcPts val="0"/>
              </a:spcBef>
              <a:spcAft>
                <a:spcPts val="0"/>
              </a:spcAft>
              <a:buNone/>
              <a:defRPr/>
            </a:lvl9pPr>
          </a:lstStyle>
          <a:p>
            <a:endParaRPr/>
          </a:p>
        </p:txBody>
      </p:sp>
    </p:spTree>
    <p:extLst>
      <p:ext uri="{BB962C8B-B14F-4D97-AF65-F5344CB8AC3E}">
        <p14:creationId xmlns:p14="http://schemas.microsoft.com/office/powerpoint/2010/main" val="242533374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8"/>
        <p:cNvGrpSpPr/>
        <p:nvPr/>
      </p:nvGrpSpPr>
      <p:grpSpPr>
        <a:xfrm>
          <a:off x="0" y="0"/>
          <a:ext cx="0" cy="0"/>
          <a:chOff x="0" y="0"/>
          <a:chExt cx="0" cy="0"/>
        </a:xfrm>
      </p:grpSpPr>
      <p:sp>
        <p:nvSpPr>
          <p:cNvPr id="19" name="Google Shape;19;p3"/>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434343"/>
              </a:buClr>
              <a:buSzPts val="1400"/>
              <a:buFont typeface="Oswald"/>
              <a:buNone/>
              <a:defRPr sz="44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0" name="Google Shape;20;p3"/>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rgbClr val="434343"/>
              </a:buClr>
              <a:buSzPts val="3200"/>
              <a:buFont typeface="Arial"/>
              <a:buChar char="•"/>
              <a:defRPr sz="3200" b="0" i="0" u="none" strike="noStrike" cap="none">
                <a:solidFill>
                  <a:srgbClr val="434343"/>
                </a:solidFill>
                <a:latin typeface="Calibri"/>
                <a:ea typeface="Calibri"/>
                <a:cs typeface="Calibri"/>
                <a:sym typeface="Calibri"/>
              </a:defRPr>
            </a:lvl1pPr>
            <a:lvl2pPr marL="914400" marR="0" lvl="1" indent="-406400" algn="l" rtl="0">
              <a:spcBef>
                <a:spcPts val="560"/>
              </a:spcBef>
              <a:spcAft>
                <a:spcPts val="0"/>
              </a:spcAft>
              <a:buClr>
                <a:srgbClr val="434343"/>
              </a:buClr>
              <a:buSzPts val="2800"/>
              <a:buFont typeface="Arial"/>
              <a:buChar char="–"/>
              <a:defRPr sz="2800" b="0" i="0" u="none" strike="noStrike" cap="none">
                <a:solidFill>
                  <a:srgbClr val="434343"/>
                </a:solidFill>
                <a:latin typeface="Calibri"/>
                <a:ea typeface="Calibri"/>
                <a:cs typeface="Calibri"/>
                <a:sym typeface="Calibri"/>
              </a:defRPr>
            </a:lvl2pPr>
            <a:lvl3pPr marL="1371600" marR="0" lvl="2" indent="-381000" algn="l" rtl="0">
              <a:spcBef>
                <a:spcPts val="480"/>
              </a:spcBef>
              <a:spcAft>
                <a:spcPts val="0"/>
              </a:spcAft>
              <a:buClr>
                <a:srgbClr val="434343"/>
              </a:buClr>
              <a:buSzPts val="2400"/>
              <a:buFont typeface="Arial"/>
              <a:buChar char="•"/>
              <a:defRPr sz="2400" b="0" i="0" u="none" strike="noStrike" cap="none">
                <a:solidFill>
                  <a:srgbClr val="434343"/>
                </a:solidFill>
                <a:latin typeface="Calibri"/>
                <a:ea typeface="Calibri"/>
                <a:cs typeface="Calibri"/>
                <a:sym typeface="Calibri"/>
              </a:defRPr>
            </a:lvl3pPr>
            <a:lvl4pPr marL="1828800" marR="0" lvl="3"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4pPr>
            <a:lvl5pPr marL="2286000" marR="0" lvl="4"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5pPr>
            <a:lvl6pPr marL="2743200" marR="0" lvl="5"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6pPr>
            <a:lvl7pPr marL="3200400" marR="0" lvl="6"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7pPr>
            <a:lvl8pPr marL="3657600" marR="0" lvl="7"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8pPr>
            <a:lvl9pPr marL="4114800" marR="0" lvl="8" indent="-355600" algn="l" rtl="0">
              <a:spcBef>
                <a:spcPts val="400"/>
              </a:spcBef>
              <a:spcAft>
                <a:spcPts val="0"/>
              </a:spcAft>
              <a:buClr>
                <a:srgbClr val="434343"/>
              </a:buClr>
              <a:buSzPts val="2000"/>
              <a:buFont typeface="Arial"/>
              <a:buChar char="•"/>
              <a:defRPr sz="2000" b="0" i="0" u="none" strike="noStrike" cap="none">
                <a:solidFill>
                  <a:srgbClr val="434343"/>
                </a:solidFill>
                <a:latin typeface="Calibri"/>
                <a:ea typeface="Calibri"/>
                <a:cs typeface="Calibri"/>
                <a:sym typeface="Calibri"/>
              </a:defRPr>
            </a:lvl9pPr>
          </a:lstStyle>
          <a:p>
            <a:endParaRPr/>
          </a:p>
        </p:txBody>
      </p:sp>
      <p:sp>
        <p:nvSpPr>
          <p:cNvPr id="21" name="Google Shape;21;p3"/>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2" name="Google Shape;22;p3"/>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3" name="Google Shape;23;p3"/>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Section Header" type="secHead">
  <p:cSld name="SECTION_HEADER">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722313" y="3305176"/>
            <a:ext cx="7772400" cy="1021556"/>
          </a:xfrm>
          <a:prstGeom prst="rect">
            <a:avLst/>
          </a:prstGeom>
          <a:noFill/>
          <a:ln>
            <a:noFill/>
          </a:ln>
        </p:spPr>
        <p:txBody>
          <a:bodyPr spcFirstLastPara="1" wrap="square" lIns="91425" tIns="91425" rIns="91425" bIns="91425" anchor="t" anchorCtr="0">
            <a:noAutofit/>
          </a:bodyPr>
          <a:lstStyle>
            <a:lvl1pPr marL="0" marR="0" lvl="0" indent="0" algn="l" rtl="0">
              <a:spcBef>
                <a:spcPts val="0"/>
              </a:spcBef>
              <a:spcAft>
                <a:spcPts val="0"/>
              </a:spcAft>
              <a:buClr>
                <a:schemeClr val="dk1"/>
              </a:buClr>
              <a:buSzPts val="1400"/>
              <a:buFont typeface="Calibri"/>
              <a:buNone/>
              <a:defRPr sz="4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6" name="Google Shape;26;p4"/>
          <p:cNvSpPr txBox="1">
            <a:spLocks noGrp="1"/>
          </p:cNvSpPr>
          <p:nvPr>
            <p:ph type="body" idx="1"/>
          </p:nvPr>
        </p:nvSpPr>
        <p:spPr>
          <a:xfrm>
            <a:off x="722313" y="2180035"/>
            <a:ext cx="7772400" cy="1125140"/>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00"/>
              </a:spcBef>
              <a:spcAft>
                <a:spcPts val="0"/>
              </a:spcAft>
              <a:buClr>
                <a:srgbClr val="888888"/>
              </a:buClr>
              <a:buSzPts val="3200"/>
              <a:buFont typeface="Arial"/>
              <a:buNone/>
              <a:defRPr sz="2000" b="0" i="0" u="none" strike="noStrike" cap="none">
                <a:solidFill>
                  <a:srgbClr val="888888"/>
                </a:solidFill>
                <a:latin typeface="Calibri"/>
                <a:ea typeface="Calibri"/>
                <a:cs typeface="Calibri"/>
                <a:sym typeface="Calibri"/>
              </a:defRPr>
            </a:lvl1pPr>
            <a:lvl2pPr marL="914400" marR="0" lvl="1" indent="-228600" algn="l" rtl="0">
              <a:spcBef>
                <a:spcPts val="360"/>
              </a:spcBef>
              <a:spcAft>
                <a:spcPts val="0"/>
              </a:spcAft>
              <a:buClr>
                <a:srgbClr val="888888"/>
              </a:buClr>
              <a:buSzPts val="2800"/>
              <a:buFont typeface="Arial"/>
              <a:buNone/>
              <a:defRPr sz="1800" b="0" i="0" u="none" strike="noStrike" cap="none">
                <a:solidFill>
                  <a:srgbClr val="888888"/>
                </a:solidFill>
                <a:latin typeface="Calibri"/>
                <a:ea typeface="Calibri"/>
                <a:cs typeface="Calibri"/>
                <a:sym typeface="Calibri"/>
              </a:defRPr>
            </a:lvl2pPr>
            <a:lvl3pPr marL="1371600" marR="0" lvl="2" indent="-228600" algn="l" rtl="0">
              <a:spcBef>
                <a:spcPts val="320"/>
              </a:spcBef>
              <a:spcAft>
                <a:spcPts val="0"/>
              </a:spcAft>
              <a:buClr>
                <a:srgbClr val="888888"/>
              </a:buClr>
              <a:buSzPts val="2400"/>
              <a:buFont typeface="Arial"/>
              <a:buNone/>
              <a:defRPr sz="1600" b="0" i="0" u="none" strike="noStrike" cap="none">
                <a:solidFill>
                  <a:srgbClr val="888888"/>
                </a:solidFill>
                <a:latin typeface="Calibri"/>
                <a:ea typeface="Calibri"/>
                <a:cs typeface="Calibri"/>
                <a:sym typeface="Calibri"/>
              </a:defRPr>
            </a:lvl3pPr>
            <a:lvl4pPr marL="1828800" marR="0" lvl="3"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4pPr>
            <a:lvl5pPr marL="2286000" marR="0" lvl="4"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5pPr>
            <a:lvl6pPr marL="2743200" marR="0" lvl="5"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6pPr>
            <a:lvl7pPr marL="3200400" marR="0" lvl="6"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7pPr>
            <a:lvl8pPr marL="3657600" marR="0" lvl="7"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8pPr>
            <a:lvl9pPr marL="4114800" marR="0" lvl="8" indent="-228600" algn="l" rtl="0">
              <a:spcBef>
                <a:spcPts val="280"/>
              </a:spcBef>
              <a:spcAft>
                <a:spcPts val="0"/>
              </a:spcAft>
              <a:buClr>
                <a:srgbClr val="888888"/>
              </a:buClr>
              <a:buSzPts val="2000"/>
              <a:buFont typeface="Arial"/>
              <a:buNone/>
              <a:defRPr sz="1400" b="0" i="0" u="none" strike="noStrike" cap="none">
                <a:solidFill>
                  <a:srgbClr val="888888"/>
                </a:solidFill>
                <a:latin typeface="Calibri"/>
                <a:ea typeface="Calibri"/>
                <a:cs typeface="Calibri"/>
                <a:sym typeface="Calibri"/>
              </a:defRPr>
            </a:lvl9pPr>
          </a:lstStyle>
          <a:p>
            <a:endParaRPr/>
          </a:p>
        </p:txBody>
      </p:sp>
      <p:sp>
        <p:nvSpPr>
          <p:cNvPr id="27" name="Google Shape;27;p4"/>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8" name="Google Shape;28;p4"/>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29" name="Google Shape;29;p4"/>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Two Content" type="twoObj">
  <p:cSld name="TWO_OBJECTS">
    <p:spTree>
      <p:nvGrpSpPr>
        <p:cNvPr id="1" name="Shape 30"/>
        <p:cNvGrpSpPr/>
        <p:nvPr/>
      </p:nvGrpSpPr>
      <p:grpSpPr>
        <a:xfrm>
          <a:off x="0" y="0"/>
          <a:ext cx="0" cy="0"/>
          <a:chOff x="0" y="0"/>
          <a:chExt cx="0" cy="0"/>
        </a:xfrm>
      </p:grpSpPr>
      <p:sp>
        <p:nvSpPr>
          <p:cNvPr id="31" name="Google Shape;31;p5"/>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2" name="Google Shape;32;p5"/>
          <p:cNvSpPr txBox="1">
            <a:spLocks noGrp="1"/>
          </p:cNvSpPr>
          <p:nvPr>
            <p:ph type="body" idx="1"/>
          </p:nvPr>
        </p:nvSpPr>
        <p:spPr>
          <a:xfrm>
            <a:off x="457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3" name="Google Shape;33;p5"/>
          <p:cNvSpPr txBox="1">
            <a:spLocks noGrp="1"/>
          </p:cNvSpPr>
          <p:nvPr>
            <p:ph type="body" idx="2"/>
          </p:nvPr>
        </p:nvSpPr>
        <p:spPr>
          <a:xfrm>
            <a:off x="4648200" y="900113"/>
            <a:ext cx="4038600" cy="2545556"/>
          </a:xfrm>
          <a:prstGeom prst="rect">
            <a:avLst/>
          </a:prstGeom>
          <a:noFill/>
          <a:ln>
            <a:noFill/>
          </a:ln>
        </p:spPr>
        <p:txBody>
          <a:bodyPr spcFirstLastPara="1" wrap="square" lIns="91425" tIns="91425" rIns="91425" bIns="91425" anchor="t" anchorCtr="0">
            <a:noAutofit/>
          </a:bodyPr>
          <a:lstStyle>
            <a:lvl1pPr marL="457200" marR="0" lvl="0"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1pPr>
            <a:lvl2pPr marL="914400" marR="0" lvl="1"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2pPr>
            <a:lvl3pPr marL="1371600" marR="0" lvl="2"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3pPr>
            <a:lvl4pPr marL="1828800" marR="0" lvl="3"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4pPr>
            <a:lvl5pPr marL="2286000" marR="0" lvl="4"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5pPr>
            <a:lvl6pPr marL="2743200" marR="0" lvl="5"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6pPr>
            <a:lvl7pPr marL="3200400" marR="0" lvl="6"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7pPr>
            <a:lvl8pPr marL="3657600" marR="0" lvl="7"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8pPr>
            <a:lvl9pPr marL="4114800" marR="0" lvl="8"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9pPr>
          </a:lstStyle>
          <a:p>
            <a:endParaRPr/>
          </a:p>
        </p:txBody>
      </p:sp>
      <p:sp>
        <p:nvSpPr>
          <p:cNvPr id="34" name="Google Shape;34;p5"/>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5" name="Google Shape;35;p5"/>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36" name="Google Shape;36;p5"/>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mparison" type="twoTxTwoObj">
  <p:cSld name="TWO_OBJECTS_WITH_TEXT">
    <p:spTree>
      <p:nvGrpSpPr>
        <p:cNvPr id="1" name="Shape 37"/>
        <p:cNvGrpSpPr/>
        <p:nvPr/>
      </p:nvGrpSpPr>
      <p:grpSpPr>
        <a:xfrm>
          <a:off x="0" y="0"/>
          <a:ext cx="0" cy="0"/>
          <a:chOff x="0" y="0"/>
          <a:chExt cx="0" cy="0"/>
        </a:xfrm>
      </p:grpSpPr>
      <p:sp>
        <p:nvSpPr>
          <p:cNvPr id="38" name="Google Shape;38;p6"/>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39" name="Google Shape;39;p6"/>
          <p:cNvSpPr txBox="1">
            <a:spLocks noGrp="1"/>
          </p:cNvSpPr>
          <p:nvPr>
            <p:ph type="body" idx="1"/>
          </p:nvPr>
        </p:nvSpPr>
        <p:spPr>
          <a:xfrm>
            <a:off x="457200" y="1151335"/>
            <a:ext cx="4040188"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0" name="Google Shape;40;p6"/>
          <p:cNvSpPr txBox="1">
            <a:spLocks noGrp="1"/>
          </p:cNvSpPr>
          <p:nvPr>
            <p:ph type="body" idx="2"/>
          </p:nvPr>
        </p:nvSpPr>
        <p:spPr>
          <a:xfrm>
            <a:off x="457200" y="1631156"/>
            <a:ext cx="4040188"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1" name="Google Shape;41;p6"/>
          <p:cNvSpPr txBox="1">
            <a:spLocks noGrp="1"/>
          </p:cNvSpPr>
          <p:nvPr>
            <p:ph type="body" idx="3"/>
          </p:nvPr>
        </p:nvSpPr>
        <p:spPr>
          <a:xfrm>
            <a:off x="4645026" y="1151335"/>
            <a:ext cx="4041775" cy="479822"/>
          </a:xfrm>
          <a:prstGeom prst="rect">
            <a:avLst/>
          </a:prstGeom>
          <a:noFill/>
          <a:ln>
            <a:noFill/>
          </a:ln>
        </p:spPr>
        <p:txBody>
          <a:bodyPr spcFirstLastPara="1" wrap="square" lIns="91425" tIns="91425" rIns="91425" bIns="91425" anchor="b" anchorCtr="0">
            <a:noAutofit/>
          </a:bodyPr>
          <a:lstStyle>
            <a:lvl1pPr marL="457200" marR="0" lvl="0" indent="-228600" algn="l" rtl="0">
              <a:spcBef>
                <a:spcPts val="480"/>
              </a:spcBef>
              <a:spcAft>
                <a:spcPts val="0"/>
              </a:spcAft>
              <a:buClr>
                <a:schemeClr val="dk1"/>
              </a:buClr>
              <a:buSzPts val="3200"/>
              <a:buFont typeface="Arial"/>
              <a:buNone/>
              <a:defRPr sz="2400" b="1" i="0" u="none" strike="noStrike" cap="none">
                <a:solidFill>
                  <a:schemeClr val="dk1"/>
                </a:solidFill>
                <a:latin typeface="Calibri"/>
                <a:ea typeface="Calibri"/>
                <a:cs typeface="Calibri"/>
                <a:sym typeface="Calibri"/>
              </a:defRPr>
            </a:lvl1pPr>
            <a:lvl2pPr marL="914400" marR="0" lvl="1" indent="-228600" algn="l" rtl="0">
              <a:spcBef>
                <a:spcPts val="400"/>
              </a:spcBef>
              <a:spcAft>
                <a:spcPts val="0"/>
              </a:spcAft>
              <a:buClr>
                <a:schemeClr val="dk1"/>
              </a:buClr>
              <a:buSzPts val="2800"/>
              <a:buFont typeface="Arial"/>
              <a:buNone/>
              <a:defRPr sz="2000" b="1" i="0" u="none" strike="noStrike" cap="none">
                <a:solidFill>
                  <a:schemeClr val="dk1"/>
                </a:solidFill>
                <a:latin typeface="Calibri"/>
                <a:ea typeface="Calibri"/>
                <a:cs typeface="Calibri"/>
                <a:sym typeface="Calibri"/>
              </a:defRPr>
            </a:lvl2pPr>
            <a:lvl3pPr marL="1371600" marR="0" lvl="2" indent="-228600" algn="l" rtl="0">
              <a:spcBef>
                <a:spcPts val="360"/>
              </a:spcBef>
              <a:spcAft>
                <a:spcPts val="0"/>
              </a:spcAft>
              <a:buClr>
                <a:schemeClr val="dk1"/>
              </a:buClr>
              <a:buSzPts val="2400"/>
              <a:buFont typeface="Arial"/>
              <a:buNone/>
              <a:defRPr sz="1800" b="1" i="0" u="none" strike="noStrike" cap="none">
                <a:solidFill>
                  <a:schemeClr val="dk1"/>
                </a:solidFill>
                <a:latin typeface="Calibri"/>
                <a:ea typeface="Calibri"/>
                <a:cs typeface="Calibri"/>
                <a:sym typeface="Calibri"/>
              </a:defRPr>
            </a:lvl3pPr>
            <a:lvl4pPr marL="1828800" marR="0" lvl="3"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4pPr>
            <a:lvl5pPr marL="2286000" marR="0" lvl="4"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5pPr>
            <a:lvl6pPr marL="2743200" marR="0" lvl="5"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6pPr>
            <a:lvl7pPr marL="3200400" marR="0" lvl="6"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7pPr>
            <a:lvl8pPr marL="3657600" marR="0" lvl="7"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8pPr>
            <a:lvl9pPr marL="4114800" marR="0" lvl="8" indent="-228600" algn="l" rtl="0">
              <a:spcBef>
                <a:spcPts val="320"/>
              </a:spcBef>
              <a:spcAft>
                <a:spcPts val="0"/>
              </a:spcAft>
              <a:buClr>
                <a:schemeClr val="dk1"/>
              </a:buClr>
              <a:buSzPts val="2000"/>
              <a:buFont typeface="Arial"/>
              <a:buNone/>
              <a:defRPr sz="1600" b="1" i="0" u="none" strike="noStrike" cap="none">
                <a:solidFill>
                  <a:schemeClr val="dk1"/>
                </a:solidFill>
                <a:latin typeface="Calibri"/>
                <a:ea typeface="Calibri"/>
                <a:cs typeface="Calibri"/>
                <a:sym typeface="Calibri"/>
              </a:defRPr>
            </a:lvl9pPr>
          </a:lstStyle>
          <a:p>
            <a:endParaRPr/>
          </a:p>
        </p:txBody>
      </p:sp>
      <p:sp>
        <p:nvSpPr>
          <p:cNvPr id="42" name="Google Shape;42;p6"/>
          <p:cNvSpPr txBox="1">
            <a:spLocks noGrp="1"/>
          </p:cNvSpPr>
          <p:nvPr>
            <p:ph type="body" idx="4"/>
          </p:nvPr>
        </p:nvSpPr>
        <p:spPr>
          <a:xfrm>
            <a:off x="4645026" y="1631156"/>
            <a:ext cx="4041775" cy="2963466"/>
          </a:xfrm>
          <a:prstGeom prst="rect">
            <a:avLst/>
          </a:prstGeom>
          <a:noFill/>
          <a:ln>
            <a:noFill/>
          </a:ln>
        </p:spPr>
        <p:txBody>
          <a:bodyPr spcFirstLastPara="1" wrap="square" lIns="91425" tIns="91425" rIns="91425" bIns="91425" anchor="t" anchorCtr="0">
            <a:noAutofit/>
          </a:bodyPr>
          <a:lstStyle>
            <a:lvl1pPr marL="457200" marR="0" lvl="0"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1pPr>
            <a:lvl2pPr marL="914400" marR="0" lvl="1"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2pPr>
            <a:lvl3pPr marL="1371600" marR="0" lvl="2" indent="-342900" algn="l" rtl="0">
              <a:spcBef>
                <a:spcPts val="360"/>
              </a:spcBef>
              <a:spcAft>
                <a:spcPts val="0"/>
              </a:spcAft>
              <a:buClr>
                <a:schemeClr val="dk1"/>
              </a:buClr>
              <a:buSzPts val="1800"/>
              <a:buFont typeface="Arial"/>
              <a:buChar char="•"/>
              <a:defRPr sz="1800" b="0" i="0" u="none" strike="noStrike" cap="none">
                <a:solidFill>
                  <a:schemeClr val="dk1"/>
                </a:solidFill>
                <a:latin typeface="Calibri"/>
                <a:ea typeface="Calibri"/>
                <a:cs typeface="Calibri"/>
                <a:sym typeface="Calibri"/>
              </a:defRPr>
            </a:lvl3pPr>
            <a:lvl4pPr marL="1828800" marR="0" lvl="3"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4pPr>
            <a:lvl5pPr marL="2286000" marR="0" lvl="4"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5pPr>
            <a:lvl6pPr marL="2743200" marR="0" lvl="5"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6pPr>
            <a:lvl7pPr marL="3200400" marR="0" lvl="6"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7pPr>
            <a:lvl8pPr marL="3657600" marR="0" lvl="7"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8pPr>
            <a:lvl9pPr marL="4114800" marR="0" lvl="8" indent="-330200" algn="l" rtl="0">
              <a:spcBef>
                <a:spcPts val="320"/>
              </a:spcBef>
              <a:spcAft>
                <a:spcPts val="0"/>
              </a:spcAft>
              <a:buClr>
                <a:schemeClr val="dk1"/>
              </a:buClr>
              <a:buSzPts val="1600"/>
              <a:buFont typeface="Arial"/>
              <a:buChar char="•"/>
              <a:defRPr sz="1600" b="0" i="0" u="none" strike="noStrike" cap="none">
                <a:solidFill>
                  <a:schemeClr val="dk1"/>
                </a:solidFill>
                <a:latin typeface="Calibri"/>
                <a:ea typeface="Calibri"/>
                <a:cs typeface="Calibri"/>
                <a:sym typeface="Calibri"/>
              </a:defRPr>
            </a:lvl9pPr>
          </a:lstStyle>
          <a:p>
            <a:endParaRPr/>
          </a:p>
        </p:txBody>
      </p:sp>
      <p:sp>
        <p:nvSpPr>
          <p:cNvPr id="43" name="Google Shape;43;p6"/>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4" name="Google Shape;44;p6"/>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45" name="Google Shape;45;p6"/>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46"/>
        <p:cNvGrpSpPr/>
        <p:nvPr/>
      </p:nvGrpSpPr>
      <p:grpSpPr>
        <a:xfrm>
          <a:off x="0" y="0"/>
          <a:ext cx="0" cy="0"/>
          <a:chOff x="0" y="0"/>
          <a:chExt cx="0" cy="0"/>
        </a:xfrm>
      </p:grpSpPr>
      <p:sp>
        <p:nvSpPr>
          <p:cNvPr id="47" name="Google Shape;47;p7"/>
          <p:cNvSpPr txBox="1">
            <a:spLocks noGrp="1"/>
          </p:cNvSpPr>
          <p:nvPr>
            <p:ph type="title"/>
          </p:nvPr>
        </p:nvSpPr>
        <p:spPr>
          <a:xfrm>
            <a:off x="457200" y="17333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
        <p:nvSpPr>
          <p:cNvPr id="48" name="Google Shape;48;p7"/>
          <p:cNvSpPr txBox="1">
            <a:spLocks noGrp="1"/>
          </p:cNvSpPr>
          <p:nvPr>
            <p:ph type="sldNum" idx="12"/>
          </p:nvPr>
        </p:nvSpPr>
        <p:spPr>
          <a:xfrm>
            <a:off x="137759" y="4715651"/>
            <a:ext cx="548700" cy="393600"/>
          </a:xfrm>
          <a:prstGeom prst="rect">
            <a:avLst/>
          </a:prstGeom>
        </p:spPr>
        <p:txBody>
          <a:bodyPr spcFirstLastPara="1" wrap="square" lIns="91425" tIns="45700" rIns="91425" bIns="45700" anchor="ctr" anchorCtr="0">
            <a:noAutofit/>
          </a:bodyPr>
          <a:lstStyle>
            <a:lvl1pPr lvl="0">
              <a:buNone/>
              <a:defRPr sz="1300">
                <a:solidFill>
                  <a:srgbClr val="FFFFFF"/>
                </a:solidFill>
              </a:defRPr>
            </a:lvl1pPr>
            <a:lvl2pPr lvl="1">
              <a:buNone/>
              <a:defRPr sz="1300">
                <a:solidFill>
                  <a:srgbClr val="FFFFFF"/>
                </a:solidFill>
              </a:defRPr>
            </a:lvl2pPr>
            <a:lvl3pPr lvl="2">
              <a:buNone/>
              <a:defRPr sz="1300">
                <a:solidFill>
                  <a:srgbClr val="FFFFFF"/>
                </a:solidFill>
              </a:defRPr>
            </a:lvl3pPr>
            <a:lvl4pPr lvl="3">
              <a:buNone/>
              <a:defRPr sz="1300">
                <a:solidFill>
                  <a:srgbClr val="FFFFFF"/>
                </a:solidFill>
              </a:defRPr>
            </a:lvl4pPr>
            <a:lvl5pPr lvl="4">
              <a:buNone/>
              <a:defRPr sz="1300">
                <a:solidFill>
                  <a:srgbClr val="FFFFFF"/>
                </a:solidFill>
              </a:defRPr>
            </a:lvl5pPr>
            <a:lvl6pPr lvl="5">
              <a:buNone/>
              <a:defRPr sz="1300">
                <a:solidFill>
                  <a:srgbClr val="FFFFFF"/>
                </a:solidFill>
              </a:defRPr>
            </a:lvl6pPr>
            <a:lvl7pPr lvl="6">
              <a:buNone/>
              <a:defRPr sz="1300">
                <a:solidFill>
                  <a:srgbClr val="FFFFFF"/>
                </a:solidFill>
              </a:defRPr>
            </a:lvl7pPr>
            <a:lvl8pPr lvl="7">
              <a:buNone/>
              <a:defRPr sz="1300">
                <a:solidFill>
                  <a:srgbClr val="FFFFFF"/>
                </a:solidFill>
              </a:defRPr>
            </a:lvl8pPr>
            <a:lvl9pPr lvl="8">
              <a:buNone/>
              <a:defRPr sz="1300">
                <a:solidFill>
                  <a:srgbClr val="FFFFFF"/>
                </a:solidFill>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cSld name="BLANK">
    <p:spTree>
      <p:nvGrpSpPr>
        <p:cNvPr id="1" name="Shape 49"/>
        <p:cNvGrpSpPr/>
        <p:nvPr/>
      </p:nvGrpSpPr>
      <p:grpSpPr>
        <a:xfrm>
          <a:off x="0" y="0"/>
          <a:ext cx="0" cy="0"/>
          <a:chOff x="0" y="0"/>
          <a:chExt cx="0" cy="0"/>
        </a:xfrm>
      </p:grpSpPr>
      <p:sp>
        <p:nvSpPr>
          <p:cNvPr id="50" name="Google Shape;50;p8"/>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1" name="Google Shape;51;p8"/>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2" name="Google Shape;52;p8"/>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Content with Caption" type="objTx">
  <p:cSld name="OBJECT_WITH_CAPTION_TEXT">
    <p:spTree>
      <p:nvGrpSpPr>
        <p:cNvPr id="1" name="Shape 53"/>
        <p:cNvGrpSpPr/>
        <p:nvPr/>
      </p:nvGrpSpPr>
      <p:grpSpPr>
        <a:xfrm>
          <a:off x="0" y="0"/>
          <a:ext cx="0" cy="0"/>
          <a:chOff x="0" y="0"/>
          <a:chExt cx="0" cy="0"/>
        </a:xfrm>
      </p:grpSpPr>
      <p:sp>
        <p:nvSpPr>
          <p:cNvPr id="54" name="Google Shape;54;p9"/>
          <p:cNvSpPr txBox="1">
            <a:spLocks noGrp="1"/>
          </p:cNvSpPr>
          <p:nvPr>
            <p:ph type="title"/>
          </p:nvPr>
        </p:nvSpPr>
        <p:spPr>
          <a:xfrm>
            <a:off x="457201" y="204787"/>
            <a:ext cx="3008313" cy="871538"/>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55" name="Google Shape;55;p9"/>
          <p:cNvSpPr txBox="1">
            <a:spLocks noGrp="1"/>
          </p:cNvSpPr>
          <p:nvPr>
            <p:ph type="body" idx="1"/>
          </p:nvPr>
        </p:nvSpPr>
        <p:spPr>
          <a:xfrm>
            <a:off x="3575050" y="204788"/>
            <a:ext cx="5111750" cy="4389835"/>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56" name="Google Shape;56;p9"/>
          <p:cNvSpPr txBox="1">
            <a:spLocks noGrp="1"/>
          </p:cNvSpPr>
          <p:nvPr>
            <p:ph type="body" idx="2"/>
          </p:nvPr>
        </p:nvSpPr>
        <p:spPr>
          <a:xfrm>
            <a:off x="457201" y="1076326"/>
            <a:ext cx="3008313" cy="351829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57" name="Google Shape;57;p9"/>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8" name="Google Shape;58;p9"/>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59" name="Google Shape;59;p9"/>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Picture with Caption" type="picTx">
  <p:cSld name="PICTURE_WITH_CAPTION_TEXT">
    <p:spTree>
      <p:nvGrpSpPr>
        <p:cNvPr id="1" name="Shape 60"/>
        <p:cNvGrpSpPr/>
        <p:nvPr/>
      </p:nvGrpSpPr>
      <p:grpSpPr>
        <a:xfrm>
          <a:off x="0" y="0"/>
          <a:ext cx="0" cy="0"/>
          <a:chOff x="0" y="0"/>
          <a:chExt cx="0" cy="0"/>
        </a:xfrm>
      </p:grpSpPr>
      <p:sp>
        <p:nvSpPr>
          <p:cNvPr id="61" name="Google Shape;61;p10"/>
          <p:cNvSpPr txBox="1">
            <a:spLocks noGrp="1"/>
          </p:cNvSpPr>
          <p:nvPr>
            <p:ph type="title"/>
          </p:nvPr>
        </p:nvSpPr>
        <p:spPr>
          <a:xfrm>
            <a:off x="1792288" y="3600450"/>
            <a:ext cx="5486400" cy="425054"/>
          </a:xfrm>
          <a:prstGeom prst="rect">
            <a:avLst/>
          </a:prstGeom>
          <a:noFill/>
          <a:ln>
            <a:noFill/>
          </a:ln>
        </p:spPr>
        <p:txBody>
          <a:bodyPr spcFirstLastPara="1" wrap="square" lIns="91425" tIns="91425" rIns="91425" bIns="91425" anchor="b" anchorCtr="0">
            <a:noAutofit/>
          </a:bodyPr>
          <a:lstStyle>
            <a:lvl1pPr marL="0" marR="0" lvl="0" indent="0" algn="l" rtl="0">
              <a:spcBef>
                <a:spcPts val="0"/>
              </a:spcBef>
              <a:spcAft>
                <a:spcPts val="0"/>
              </a:spcAft>
              <a:buClr>
                <a:schemeClr val="dk1"/>
              </a:buClr>
              <a:buSzPts val="1400"/>
              <a:buFont typeface="Calibri"/>
              <a:buNone/>
              <a:defRPr sz="2000" b="1"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62" name="Google Shape;62;p10"/>
          <p:cNvSpPr>
            <a:spLocks noGrp="1"/>
          </p:cNvSpPr>
          <p:nvPr>
            <p:ph type="pic" idx="2"/>
          </p:nvPr>
        </p:nvSpPr>
        <p:spPr>
          <a:xfrm>
            <a:off x="1792288" y="459581"/>
            <a:ext cx="5486400" cy="3086100"/>
          </a:xfrm>
          <a:prstGeom prst="rect">
            <a:avLst/>
          </a:prstGeom>
          <a:noFill/>
          <a:ln>
            <a:noFill/>
          </a:ln>
        </p:spPr>
        <p:txBody>
          <a:bodyPr spcFirstLastPara="1" wrap="square" lIns="91425" tIns="91425" rIns="91425" bIns="91425" anchor="t" anchorCtr="0">
            <a:noAutofit/>
          </a:bodyPr>
          <a:lstStyle>
            <a:lvl1pPr marL="0" marR="0" lvl="0" indent="0" algn="l" rtl="0">
              <a:spcBef>
                <a:spcPts val="640"/>
              </a:spcBef>
              <a:spcAft>
                <a:spcPts val="0"/>
              </a:spcAft>
              <a:buClr>
                <a:schemeClr val="dk1"/>
              </a:buClr>
              <a:buSzPts val="1400"/>
              <a:buFont typeface="Arial"/>
              <a:buNone/>
              <a:defRPr sz="3200" b="0" i="0" u="none" strike="noStrike" cap="none">
                <a:solidFill>
                  <a:schemeClr val="dk1"/>
                </a:solidFill>
                <a:latin typeface="Calibri"/>
                <a:ea typeface="Calibri"/>
                <a:cs typeface="Calibri"/>
                <a:sym typeface="Calibri"/>
              </a:defRPr>
            </a:lvl1pPr>
            <a:lvl2pPr marL="457200" marR="0" lvl="1" indent="0" algn="l" rtl="0">
              <a:spcBef>
                <a:spcPts val="560"/>
              </a:spcBef>
              <a:spcAft>
                <a:spcPts val="0"/>
              </a:spcAft>
              <a:buClr>
                <a:schemeClr val="dk1"/>
              </a:buClr>
              <a:buSzPts val="1400"/>
              <a:buFont typeface="Arial"/>
              <a:buNone/>
              <a:defRPr sz="2800" b="0" i="0" u="none" strike="noStrike" cap="none">
                <a:solidFill>
                  <a:schemeClr val="dk1"/>
                </a:solidFill>
                <a:latin typeface="Calibri"/>
                <a:ea typeface="Calibri"/>
                <a:cs typeface="Calibri"/>
                <a:sym typeface="Calibri"/>
              </a:defRPr>
            </a:lvl2pPr>
            <a:lvl3pPr marL="914400" marR="0" lvl="2" indent="0" algn="l" rtl="0">
              <a:spcBef>
                <a:spcPts val="480"/>
              </a:spcBef>
              <a:spcAft>
                <a:spcPts val="0"/>
              </a:spcAft>
              <a:buClr>
                <a:schemeClr val="dk1"/>
              </a:buClr>
              <a:buSzPts val="1400"/>
              <a:buFont typeface="Arial"/>
              <a:buNone/>
              <a:defRPr sz="2400" b="0" i="0" u="none" strike="noStrike" cap="none">
                <a:solidFill>
                  <a:schemeClr val="dk1"/>
                </a:solidFill>
                <a:latin typeface="Calibri"/>
                <a:ea typeface="Calibri"/>
                <a:cs typeface="Calibri"/>
                <a:sym typeface="Calibri"/>
              </a:defRPr>
            </a:lvl3pPr>
            <a:lvl4pPr marL="1371600" marR="0" lvl="3"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4pPr>
            <a:lvl5pPr marL="1828800" marR="0" lvl="4"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5pPr>
            <a:lvl6pPr marL="2286000" marR="0" lvl="5"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6pPr>
            <a:lvl7pPr marL="2743200" marR="0" lvl="6"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7pPr>
            <a:lvl8pPr marL="3200400" marR="0" lvl="7"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8pPr>
            <a:lvl9pPr marL="3657600" marR="0" lvl="8" indent="0" algn="l" rtl="0">
              <a:spcBef>
                <a:spcPts val="400"/>
              </a:spcBef>
              <a:spcAft>
                <a:spcPts val="0"/>
              </a:spcAft>
              <a:buClr>
                <a:schemeClr val="dk1"/>
              </a:buClr>
              <a:buSzPts val="1400"/>
              <a:buFont typeface="Arial"/>
              <a:buNone/>
              <a:defRPr sz="2000" b="0" i="0" u="none" strike="noStrike" cap="none">
                <a:solidFill>
                  <a:schemeClr val="dk1"/>
                </a:solidFill>
                <a:latin typeface="Calibri"/>
                <a:ea typeface="Calibri"/>
                <a:cs typeface="Calibri"/>
                <a:sym typeface="Calibri"/>
              </a:defRPr>
            </a:lvl9pPr>
          </a:lstStyle>
          <a:p>
            <a:endParaRPr/>
          </a:p>
        </p:txBody>
      </p:sp>
      <p:sp>
        <p:nvSpPr>
          <p:cNvPr id="63" name="Google Shape;63;p10"/>
          <p:cNvSpPr txBox="1">
            <a:spLocks noGrp="1"/>
          </p:cNvSpPr>
          <p:nvPr>
            <p:ph type="body" idx="1"/>
          </p:nvPr>
        </p:nvSpPr>
        <p:spPr>
          <a:xfrm>
            <a:off x="1792288" y="4025503"/>
            <a:ext cx="5486400" cy="603647"/>
          </a:xfrm>
          <a:prstGeom prst="rect">
            <a:avLst/>
          </a:prstGeom>
          <a:noFill/>
          <a:ln>
            <a:noFill/>
          </a:ln>
        </p:spPr>
        <p:txBody>
          <a:bodyPr spcFirstLastPara="1" wrap="square" lIns="91425" tIns="91425" rIns="91425" bIns="91425" anchor="t" anchorCtr="0">
            <a:noAutofit/>
          </a:bodyPr>
          <a:lstStyle>
            <a:lvl1pPr marL="457200" marR="0" lvl="0" indent="-228600" algn="l" rtl="0">
              <a:spcBef>
                <a:spcPts val="280"/>
              </a:spcBef>
              <a:spcAft>
                <a:spcPts val="0"/>
              </a:spcAft>
              <a:buClr>
                <a:schemeClr val="dk1"/>
              </a:buClr>
              <a:buSzPts val="3200"/>
              <a:buFont typeface="Arial"/>
              <a:buNone/>
              <a:defRPr sz="1400" b="0" i="0" u="none" strike="noStrike" cap="none">
                <a:solidFill>
                  <a:schemeClr val="dk1"/>
                </a:solidFill>
                <a:latin typeface="Calibri"/>
                <a:ea typeface="Calibri"/>
                <a:cs typeface="Calibri"/>
                <a:sym typeface="Calibri"/>
              </a:defRPr>
            </a:lvl1pPr>
            <a:lvl2pPr marL="914400" marR="0" lvl="1" indent="-228600" algn="l" rtl="0">
              <a:spcBef>
                <a:spcPts val="240"/>
              </a:spcBef>
              <a:spcAft>
                <a:spcPts val="0"/>
              </a:spcAft>
              <a:buClr>
                <a:schemeClr val="dk1"/>
              </a:buClr>
              <a:buSzPts val="2800"/>
              <a:buFont typeface="Arial"/>
              <a:buNone/>
              <a:defRPr sz="1200" b="0" i="0" u="none" strike="noStrike" cap="none">
                <a:solidFill>
                  <a:schemeClr val="dk1"/>
                </a:solidFill>
                <a:latin typeface="Calibri"/>
                <a:ea typeface="Calibri"/>
                <a:cs typeface="Calibri"/>
                <a:sym typeface="Calibri"/>
              </a:defRPr>
            </a:lvl2pPr>
            <a:lvl3pPr marL="1371600" marR="0" lvl="2" indent="-228600" algn="l" rtl="0">
              <a:spcBef>
                <a:spcPts val="200"/>
              </a:spcBef>
              <a:spcAft>
                <a:spcPts val="0"/>
              </a:spcAft>
              <a:buClr>
                <a:schemeClr val="dk1"/>
              </a:buClr>
              <a:buSzPts val="2400"/>
              <a:buFont typeface="Arial"/>
              <a:buNone/>
              <a:defRPr sz="1000" b="0" i="0" u="none" strike="noStrike" cap="none">
                <a:solidFill>
                  <a:schemeClr val="dk1"/>
                </a:solidFill>
                <a:latin typeface="Calibri"/>
                <a:ea typeface="Calibri"/>
                <a:cs typeface="Calibri"/>
                <a:sym typeface="Calibri"/>
              </a:defRPr>
            </a:lvl3pPr>
            <a:lvl4pPr marL="1828800" marR="0" lvl="3"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4pPr>
            <a:lvl5pPr marL="2286000" marR="0" lvl="4"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5pPr>
            <a:lvl6pPr marL="2743200" marR="0" lvl="5"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6pPr>
            <a:lvl7pPr marL="3200400" marR="0" lvl="6"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7pPr>
            <a:lvl8pPr marL="3657600" marR="0" lvl="7"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8pPr>
            <a:lvl9pPr marL="4114800" marR="0" lvl="8" indent="-228600" algn="l" rtl="0">
              <a:spcBef>
                <a:spcPts val="180"/>
              </a:spcBef>
              <a:spcAft>
                <a:spcPts val="0"/>
              </a:spcAft>
              <a:buClr>
                <a:schemeClr val="dk1"/>
              </a:buClr>
              <a:buSzPts val="2000"/>
              <a:buFont typeface="Arial"/>
              <a:buNone/>
              <a:defRPr sz="900" b="0" i="0" u="none" strike="noStrike" cap="none">
                <a:solidFill>
                  <a:schemeClr val="dk1"/>
                </a:solidFill>
                <a:latin typeface="Calibri"/>
                <a:ea typeface="Calibri"/>
                <a:cs typeface="Calibri"/>
                <a:sym typeface="Calibri"/>
              </a:defRPr>
            </a:lvl9pPr>
          </a:lstStyle>
          <a:p>
            <a:endParaRPr/>
          </a:p>
        </p:txBody>
      </p:sp>
      <p:sp>
        <p:nvSpPr>
          <p:cNvPr id="64" name="Google Shape;64;p10"/>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5" name="Google Shape;65;p10"/>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66" name="Google Shape;66;p10"/>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a:solidFill>
                  <a:srgbClr val="888888"/>
                </a:solidFill>
                <a:latin typeface="Calibri"/>
                <a:ea typeface="Calibri"/>
                <a:cs typeface="Calibri"/>
                <a:sym typeface="Calibri"/>
              </a:defRPr>
            </a:lvl1pPr>
            <a:lvl2pPr marL="0" marR="0" lvl="1" indent="0" rtl="0">
              <a:spcBef>
                <a:spcPts val="0"/>
              </a:spcBef>
              <a:buNone/>
              <a:defRPr sz="1200">
                <a:solidFill>
                  <a:srgbClr val="888888"/>
                </a:solidFill>
                <a:latin typeface="Calibri"/>
                <a:ea typeface="Calibri"/>
                <a:cs typeface="Calibri"/>
                <a:sym typeface="Calibri"/>
              </a:defRPr>
            </a:lvl2pPr>
            <a:lvl3pPr marL="0" marR="0" lvl="2" indent="0" rtl="0">
              <a:spcBef>
                <a:spcPts val="0"/>
              </a:spcBef>
              <a:buNone/>
              <a:defRPr sz="1200">
                <a:solidFill>
                  <a:srgbClr val="888888"/>
                </a:solidFill>
                <a:latin typeface="Calibri"/>
                <a:ea typeface="Calibri"/>
                <a:cs typeface="Calibri"/>
                <a:sym typeface="Calibri"/>
              </a:defRPr>
            </a:lvl3pPr>
            <a:lvl4pPr marL="0" marR="0" lvl="3" indent="0" rtl="0">
              <a:spcBef>
                <a:spcPts val="0"/>
              </a:spcBef>
              <a:buNone/>
              <a:defRPr sz="1200">
                <a:solidFill>
                  <a:srgbClr val="888888"/>
                </a:solidFill>
                <a:latin typeface="Calibri"/>
                <a:ea typeface="Calibri"/>
                <a:cs typeface="Calibri"/>
                <a:sym typeface="Calibri"/>
              </a:defRPr>
            </a:lvl4pPr>
            <a:lvl5pPr marL="0" marR="0" lvl="4" indent="0" rtl="0">
              <a:spcBef>
                <a:spcPts val="0"/>
              </a:spcBef>
              <a:buNone/>
              <a:defRPr sz="1200">
                <a:solidFill>
                  <a:srgbClr val="888888"/>
                </a:solidFill>
                <a:latin typeface="Calibri"/>
                <a:ea typeface="Calibri"/>
                <a:cs typeface="Calibri"/>
                <a:sym typeface="Calibri"/>
              </a:defRPr>
            </a:lvl5pPr>
            <a:lvl6pPr marL="0" marR="0" lvl="5" indent="0" rtl="0">
              <a:spcBef>
                <a:spcPts val="0"/>
              </a:spcBef>
              <a:buNone/>
              <a:defRPr sz="1200">
                <a:solidFill>
                  <a:srgbClr val="888888"/>
                </a:solidFill>
                <a:latin typeface="Calibri"/>
                <a:ea typeface="Calibri"/>
                <a:cs typeface="Calibri"/>
                <a:sym typeface="Calibri"/>
              </a:defRPr>
            </a:lvl6pPr>
            <a:lvl7pPr marL="0" marR="0" lvl="6" indent="0" rtl="0">
              <a:spcBef>
                <a:spcPts val="0"/>
              </a:spcBef>
              <a:buNone/>
              <a:defRPr sz="1200">
                <a:solidFill>
                  <a:srgbClr val="888888"/>
                </a:solidFill>
                <a:latin typeface="Calibri"/>
                <a:ea typeface="Calibri"/>
                <a:cs typeface="Calibri"/>
                <a:sym typeface="Calibri"/>
              </a:defRPr>
            </a:lvl7pPr>
            <a:lvl8pPr marL="0" marR="0" lvl="7" indent="0" rtl="0">
              <a:spcBef>
                <a:spcPts val="0"/>
              </a:spcBef>
              <a:buNone/>
              <a:defRPr sz="1200">
                <a:solidFill>
                  <a:srgbClr val="888888"/>
                </a:solidFill>
                <a:latin typeface="Calibri"/>
                <a:ea typeface="Calibri"/>
                <a:cs typeface="Calibri"/>
                <a:sym typeface="Calibri"/>
              </a:defRPr>
            </a:lvl8pPr>
            <a:lvl9pPr marL="0" marR="0" lvl="8" indent="0" rtl="0">
              <a:spcBef>
                <a:spcPts val="0"/>
              </a:spcBef>
              <a:buNone/>
              <a:defRPr sz="1200">
                <a:solidFill>
                  <a:srgbClr val="888888"/>
                </a:solidFill>
                <a:latin typeface="Calibri"/>
                <a:ea typeface="Calibri"/>
                <a:cs typeface="Calibri"/>
                <a:sym typeface="Calibri"/>
              </a:defRPr>
            </a:lvl9pPr>
          </a:lstStyle>
          <a:p>
            <a:pPr marL="0" lvl="0" indent="0" algn="l" rtl="0">
              <a:spcBef>
                <a:spcPts val="0"/>
              </a:spcBef>
              <a:spcAft>
                <a:spcPts val="0"/>
              </a:spcAft>
              <a:buNone/>
            </a:pPr>
            <a:fld id="{00000000-1234-1234-1234-123412341234}" type="slidenum">
              <a:rPr lang="en-US"/>
              <a:t>‹#›</a:t>
            </a:fld>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chemeClr val="dk1"/>
              </a:buClr>
              <a:buSzPts val="1400"/>
              <a:buFont typeface="Calibri"/>
              <a:buNone/>
              <a:defRPr sz="4400" b="0" i="0" u="none" strike="noStrike" cap="none">
                <a:solidFill>
                  <a:schemeClr val="dk1"/>
                </a:solidFill>
                <a:latin typeface="Calibri"/>
                <a:ea typeface="Calibri"/>
                <a:cs typeface="Calibri"/>
                <a:sym typeface="Calibri"/>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431800" algn="l" rtl="0">
              <a:spcBef>
                <a:spcPts val="640"/>
              </a:spcBef>
              <a:spcAft>
                <a:spcPts val="0"/>
              </a:spcAft>
              <a:buClr>
                <a:schemeClr val="dk1"/>
              </a:buClr>
              <a:buSzPts val="3200"/>
              <a:buFont typeface="Arial"/>
              <a:buChar char="•"/>
              <a:defRPr sz="3200" b="0" i="0" u="none" strike="noStrike" cap="none">
                <a:solidFill>
                  <a:schemeClr val="dk1"/>
                </a:solidFill>
                <a:latin typeface="Calibri"/>
                <a:ea typeface="Calibri"/>
                <a:cs typeface="Calibri"/>
                <a:sym typeface="Calibri"/>
              </a:defRPr>
            </a:lvl1pPr>
            <a:lvl2pPr marL="914400" marR="0" lvl="1" indent="-406400" algn="l" rtl="0">
              <a:spcBef>
                <a:spcPts val="560"/>
              </a:spcBef>
              <a:spcAft>
                <a:spcPts val="0"/>
              </a:spcAft>
              <a:buClr>
                <a:schemeClr val="dk1"/>
              </a:buClr>
              <a:buSzPts val="2800"/>
              <a:buFont typeface="Arial"/>
              <a:buChar char="–"/>
              <a:defRPr sz="2800" b="0" i="0" u="none" strike="noStrike" cap="none">
                <a:solidFill>
                  <a:schemeClr val="dk1"/>
                </a:solidFill>
                <a:latin typeface="Calibri"/>
                <a:ea typeface="Calibri"/>
                <a:cs typeface="Calibri"/>
                <a:sym typeface="Calibri"/>
              </a:defRPr>
            </a:lvl2pPr>
            <a:lvl3pPr marL="1371600" marR="0" lvl="2" indent="-381000" algn="l" rtl="0">
              <a:spcBef>
                <a:spcPts val="480"/>
              </a:spcBef>
              <a:spcAft>
                <a:spcPts val="0"/>
              </a:spcAft>
              <a:buClr>
                <a:schemeClr val="dk1"/>
              </a:buClr>
              <a:buSzPts val="2400"/>
              <a:buFont typeface="Arial"/>
              <a:buChar char="•"/>
              <a:defRPr sz="2400" b="0" i="0" u="none" strike="noStrike" cap="none">
                <a:solidFill>
                  <a:schemeClr val="dk1"/>
                </a:solidFill>
                <a:latin typeface="Calibri"/>
                <a:ea typeface="Calibri"/>
                <a:cs typeface="Calibri"/>
                <a:sym typeface="Calibri"/>
              </a:defRPr>
            </a:lvl3pPr>
            <a:lvl4pPr marL="1828800" marR="0" lvl="3"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4pPr>
            <a:lvl5pPr marL="2286000" marR="0" lvl="4"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5pPr>
            <a:lvl6pPr marL="2743200" marR="0" lvl="5"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6pPr>
            <a:lvl7pPr marL="3200400" marR="0" lvl="6"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7pPr>
            <a:lvl8pPr marL="3657600" marR="0" lvl="7"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8pPr>
            <a:lvl9pPr marL="4114800" marR="0" lvl="8" indent="-355600" algn="l" rtl="0">
              <a:spcBef>
                <a:spcPts val="400"/>
              </a:spcBef>
              <a:spcAft>
                <a:spcPts val="0"/>
              </a:spcAft>
              <a:buClr>
                <a:schemeClr val="dk1"/>
              </a:buClr>
              <a:buSzPts val="2000"/>
              <a:buFont typeface="Arial"/>
              <a:buChar char="•"/>
              <a:defRPr sz="2000" b="0" i="0" u="none" strike="noStrike" cap="none">
                <a:solidFill>
                  <a:schemeClr val="dk1"/>
                </a:solidFill>
                <a:latin typeface="Calibri"/>
                <a:ea typeface="Calibri"/>
                <a:cs typeface="Calibri"/>
                <a:sym typeface="Calibri"/>
              </a:defRPr>
            </a:lvl9pPr>
          </a:lstStyle>
          <a:p>
            <a:endParaRPr/>
          </a:p>
        </p:txBody>
      </p:sp>
      <p:sp>
        <p:nvSpPr>
          <p:cNvPr id="8" name="Google Shape;8;p1"/>
          <p:cNvSpPr txBox="1">
            <a:spLocks noGrp="1"/>
          </p:cNvSpPr>
          <p:nvPr>
            <p:ph type="dt" idx="10"/>
          </p:nvPr>
        </p:nvSpPr>
        <p:spPr>
          <a:xfrm>
            <a:off x="457200" y="4767263"/>
            <a:ext cx="2133600" cy="273844"/>
          </a:xfrm>
          <a:prstGeom prst="rect">
            <a:avLst/>
          </a:prstGeom>
          <a:noFill/>
          <a:ln>
            <a:noFill/>
          </a:ln>
        </p:spPr>
        <p:txBody>
          <a:bodyPr spcFirstLastPara="1" wrap="square" lIns="91425" tIns="91425" rIns="91425" bIns="91425" anchor="ctr" anchorCtr="0">
            <a:noAutofit/>
          </a:bodyPr>
          <a:lstStyle>
            <a:lvl1pPr marL="0" marR="0" lvl="0" indent="0" algn="l"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9" name="Google Shape;9;p1"/>
          <p:cNvSpPr txBox="1">
            <a:spLocks noGrp="1"/>
          </p:cNvSpPr>
          <p:nvPr>
            <p:ph type="ftr" idx="11"/>
          </p:nvPr>
        </p:nvSpPr>
        <p:spPr>
          <a:xfrm>
            <a:off x="3124200" y="4767263"/>
            <a:ext cx="2895600" cy="273844"/>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SzPts val="1400"/>
              <a:buNone/>
              <a:defRPr sz="1200" b="0" i="0" u="none" strike="noStrike" cap="none">
                <a:solidFill>
                  <a:srgbClr val="888888"/>
                </a:solidFill>
                <a:latin typeface="Calibri"/>
                <a:ea typeface="Calibri"/>
                <a:cs typeface="Calibri"/>
                <a:sym typeface="Calibri"/>
              </a:defRPr>
            </a:lvl1pPr>
            <a:lvl2pPr marL="457200" marR="0" lvl="1"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2pPr>
            <a:lvl3pPr marL="914400" marR="0" lvl="2"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3pPr>
            <a:lvl4pPr marL="1371600" marR="0" lvl="3"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4pPr>
            <a:lvl5pPr marL="1828800" marR="0" lvl="4"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5pPr>
            <a:lvl6pPr marL="2286000" marR="0" lvl="5"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6pPr>
            <a:lvl7pPr marL="2743200" marR="0" lvl="6"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7pPr>
            <a:lvl8pPr marL="3200400" marR="0" lvl="7"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8pPr>
            <a:lvl9pPr marL="3657600" marR="0" lvl="8" indent="0" algn="l" rtl="0">
              <a:spcBef>
                <a:spcPts val="0"/>
              </a:spcBef>
              <a:spcAft>
                <a:spcPts val="0"/>
              </a:spcAft>
              <a:buSzPts val="1400"/>
              <a:buNone/>
              <a:defRPr sz="1800" b="0" i="0" u="none" strike="noStrike" cap="none">
                <a:solidFill>
                  <a:schemeClr val="dk1"/>
                </a:solidFill>
                <a:latin typeface="Calibri"/>
                <a:ea typeface="Calibri"/>
                <a:cs typeface="Calibri"/>
                <a:sym typeface="Calibri"/>
              </a:defRPr>
            </a:lvl9pPr>
          </a:lstStyle>
          <a:p>
            <a:endParaRPr/>
          </a:p>
        </p:txBody>
      </p:sp>
      <p:sp>
        <p:nvSpPr>
          <p:cNvPr id="10" name="Google Shape;10;p1"/>
          <p:cNvSpPr txBox="1">
            <a:spLocks noGrp="1"/>
          </p:cNvSpPr>
          <p:nvPr>
            <p:ph type="sldNum" idx="12"/>
          </p:nvPr>
        </p:nvSpPr>
        <p:spPr>
          <a:xfrm>
            <a:off x="144900" y="4767263"/>
            <a:ext cx="2133600" cy="273900"/>
          </a:xfrm>
          <a:prstGeom prst="rect">
            <a:avLst/>
          </a:prstGeom>
          <a:noFill/>
          <a:ln>
            <a:noFill/>
          </a:ln>
        </p:spPr>
        <p:txBody>
          <a:bodyPr spcFirstLastPara="1" wrap="square" lIns="91425" tIns="45700" rIns="91425" bIns="45700" anchor="ctr" anchorCtr="0">
            <a:noAutofit/>
          </a:bodyPr>
          <a:lstStyle>
            <a:lvl1pPr marL="0" marR="0" lvl="0" indent="0" rtl="0">
              <a:spcBef>
                <a:spcPts val="0"/>
              </a:spcBef>
              <a:buNone/>
              <a:defRPr sz="1200" b="0" i="0" u="none" strike="noStrike" cap="none">
                <a:solidFill>
                  <a:srgbClr val="888888"/>
                </a:solidFill>
                <a:latin typeface="Calibri"/>
                <a:ea typeface="Calibri"/>
                <a:cs typeface="Calibri"/>
                <a:sym typeface="Calibri"/>
              </a:defRPr>
            </a:lvl1pPr>
            <a:lvl2pPr marL="0" marR="0" lvl="1" indent="0" rtl="0">
              <a:spcBef>
                <a:spcPts val="0"/>
              </a:spcBef>
              <a:buNone/>
              <a:defRPr sz="1200" b="0" i="0" u="none" strike="noStrike" cap="none">
                <a:solidFill>
                  <a:srgbClr val="888888"/>
                </a:solidFill>
                <a:latin typeface="Calibri"/>
                <a:ea typeface="Calibri"/>
                <a:cs typeface="Calibri"/>
                <a:sym typeface="Calibri"/>
              </a:defRPr>
            </a:lvl2pPr>
            <a:lvl3pPr marL="0" marR="0" lvl="2" indent="0" rtl="0">
              <a:spcBef>
                <a:spcPts val="0"/>
              </a:spcBef>
              <a:buNone/>
              <a:defRPr sz="1200" b="0" i="0" u="none" strike="noStrike" cap="none">
                <a:solidFill>
                  <a:srgbClr val="888888"/>
                </a:solidFill>
                <a:latin typeface="Calibri"/>
                <a:ea typeface="Calibri"/>
                <a:cs typeface="Calibri"/>
                <a:sym typeface="Calibri"/>
              </a:defRPr>
            </a:lvl3pPr>
            <a:lvl4pPr marL="0" marR="0" lvl="3" indent="0" rtl="0">
              <a:spcBef>
                <a:spcPts val="0"/>
              </a:spcBef>
              <a:buNone/>
              <a:defRPr sz="1200" b="0" i="0" u="none" strike="noStrike" cap="none">
                <a:solidFill>
                  <a:srgbClr val="888888"/>
                </a:solidFill>
                <a:latin typeface="Calibri"/>
                <a:ea typeface="Calibri"/>
                <a:cs typeface="Calibri"/>
                <a:sym typeface="Calibri"/>
              </a:defRPr>
            </a:lvl4pPr>
            <a:lvl5pPr marL="0" marR="0" lvl="4" indent="0" rtl="0">
              <a:spcBef>
                <a:spcPts val="0"/>
              </a:spcBef>
              <a:buNone/>
              <a:defRPr sz="1200" b="0" i="0" u="none" strike="noStrike" cap="none">
                <a:solidFill>
                  <a:srgbClr val="888888"/>
                </a:solidFill>
                <a:latin typeface="Calibri"/>
                <a:ea typeface="Calibri"/>
                <a:cs typeface="Calibri"/>
                <a:sym typeface="Calibri"/>
              </a:defRPr>
            </a:lvl5pPr>
            <a:lvl6pPr marL="0" marR="0" lvl="5" indent="0" rtl="0">
              <a:spcBef>
                <a:spcPts val="0"/>
              </a:spcBef>
              <a:buNone/>
              <a:defRPr sz="1200" b="0" i="0" u="none" strike="noStrike" cap="none">
                <a:solidFill>
                  <a:srgbClr val="888888"/>
                </a:solidFill>
                <a:latin typeface="Calibri"/>
                <a:ea typeface="Calibri"/>
                <a:cs typeface="Calibri"/>
                <a:sym typeface="Calibri"/>
              </a:defRPr>
            </a:lvl6pPr>
            <a:lvl7pPr marL="0" marR="0" lvl="6" indent="0" rtl="0">
              <a:spcBef>
                <a:spcPts val="0"/>
              </a:spcBef>
              <a:buNone/>
              <a:defRPr sz="1200" b="0" i="0" u="none" strike="noStrike" cap="none">
                <a:solidFill>
                  <a:srgbClr val="888888"/>
                </a:solidFill>
                <a:latin typeface="Calibri"/>
                <a:ea typeface="Calibri"/>
                <a:cs typeface="Calibri"/>
                <a:sym typeface="Calibri"/>
              </a:defRPr>
            </a:lvl7pPr>
            <a:lvl8pPr marL="0" marR="0" lvl="7" indent="0" rtl="0">
              <a:spcBef>
                <a:spcPts val="0"/>
              </a:spcBef>
              <a:buNone/>
              <a:defRPr sz="1200" b="0" i="0" u="none" strike="noStrike" cap="none">
                <a:solidFill>
                  <a:srgbClr val="888888"/>
                </a:solidFill>
                <a:latin typeface="Calibri"/>
                <a:ea typeface="Calibri"/>
                <a:cs typeface="Calibri"/>
                <a:sym typeface="Calibri"/>
              </a:defRPr>
            </a:lvl8pPr>
            <a:lvl9pPr marL="0" marR="0" lvl="8" indent="0" rtl="0">
              <a:spcBef>
                <a:spcPts val="0"/>
              </a:spcBef>
              <a:buNone/>
              <a:defRPr sz="1200" b="0" i="0" u="none" strike="noStrike" cap="none">
                <a:solidFill>
                  <a:srgbClr val="888888"/>
                </a:solidFill>
                <a:latin typeface="Calibri"/>
                <a:ea typeface="Calibri"/>
                <a:cs typeface="Calibri"/>
                <a:sym typeface="Calibri"/>
              </a:defRPr>
            </a:lvl9pPr>
          </a:lstStyle>
          <a:p>
            <a:pPr marL="0" lvl="0" indent="0" algn="l" rtl="0">
              <a:spcBef>
                <a:spcPts val="0"/>
              </a:spcBef>
              <a:spcAft>
                <a:spcPts val="0"/>
              </a:spcAft>
              <a:buNone/>
            </a:pPr>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3" r:id="rId6"/>
    <p:sldLayoutId id="2147483654" r:id="rId7"/>
    <p:sldLayoutId id="2147483655" r:id="rId8"/>
    <p:sldLayoutId id="2147483656" r:id="rId9"/>
    <p:sldLayoutId id="2147483657" r:id="rId10"/>
    <p:sldLayoutId id="2147483658" r:id="rId11"/>
    <p:sldLayoutId id="2147483660" r:id="rId12"/>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jpg"/><Relationship Id="rId2" Type="http://schemas.openxmlformats.org/officeDocument/2006/relationships/notesSlide" Target="../notesSlides/notesSlide1.xml"/><Relationship Id="rId1" Type="http://schemas.openxmlformats.org/officeDocument/2006/relationships/slideLayout" Target="../slideLayouts/slideLayout1.xml"/><Relationship Id="rId6" Type="http://schemas.openxmlformats.org/officeDocument/2006/relationships/image" Target="../media/image5.png"/><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1.xml.rels><?xml version="1.0" encoding="UTF-8" standalone="yes"?>
<Relationships xmlns="http://schemas.openxmlformats.org/package/2006/relationships"><Relationship Id="rId3" Type="http://schemas.openxmlformats.org/officeDocument/2006/relationships/image" Target="../media/image17.tiff"/><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1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6.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2.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3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3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3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3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3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3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3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12.xml"/><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4.jpeg"/><Relationship Id="rId2" Type="http://schemas.openxmlformats.org/officeDocument/2006/relationships/notesSlide" Target="../notesSlides/notesSlide4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45.jpe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4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4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4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1.jpeg"/><Relationship Id="rId2" Type="http://schemas.openxmlformats.org/officeDocument/2006/relationships/notesSlide" Target="../notesSlides/notesSlide4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5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5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5.jpeg"/><Relationship Id="rId2" Type="http://schemas.openxmlformats.org/officeDocument/2006/relationships/notesSlide" Target="../notesSlides/notesSlide5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0.jpeg"/><Relationship Id="rId2" Type="http://schemas.openxmlformats.org/officeDocument/2006/relationships/notesSlide" Target="../notesSlides/notesSlide5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60.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1.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jpeg"/><Relationship Id="rId2" Type="http://schemas.openxmlformats.org/officeDocument/2006/relationships/notesSlide" Target="../notesSlides/notesSlide62.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png"/><Relationship Id="rId2" Type="http://schemas.openxmlformats.org/officeDocument/2006/relationships/notesSlide" Target="../notesSlides/notesSlide65.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jpeg"/><Relationship Id="rId2" Type="http://schemas.openxmlformats.org/officeDocument/2006/relationships/notesSlide" Target="../notesSlides/notesSlide66.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jpeg"/><Relationship Id="rId2" Type="http://schemas.openxmlformats.org/officeDocument/2006/relationships/notesSlide" Target="../notesSlides/notesSlide68.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69.xml.rels><?xml version="1.0" encoding="UTF-8" standalone="yes"?>
<Relationships xmlns="http://schemas.openxmlformats.org/package/2006/relationships"><Relationship Id="rId3" Type="http://schemas.openxmlformats.org/officeDocument/2006/relationships/image" Target="../media/image71.jpeg"/><Relationship Id="rId2" Type="http://schemas.openxmlformats.org/officeDocument/2006/relationships/notesSlide" Target="../notesSlides/notesSlide69.xml"/><Relationship Id="rId1" Type="http://schemas.openxmlformats.org/officeDocument/2006/relationships/slideLayout" Target="../slideLayouts/slideLayout6.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72.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6.xml"/><Relationship Id="rId4" Type="http://schemas.openxmlformats.org/officeDocument/2006/relationships/image" Target="../media/image7.tiff"/></Relationships>
</file>

<file path=ppt/slides/slide1.xml><?xml version="1.0" encoding="utf-8"?>
<p:sld xmlns:a="http://schemas.openxmlformats.org/drawingml/2006/main" xmlns:r="http://schemas.openxmlformats.org/officeDocument/2006/relationships" xmlns:p="http://schemas.openxmlformats.org/presentationml/2006/main">
  <p:cSld>
    <p:bg>
      <p:bgPr>
        <a:blipFill>
          <a:blip r:embed="rId3">
            <a:alphaModFix/>
          </a:blip>
          <a:stretch>
            <a:fillRect/>
          </a:stretch>
        </a:blipFill>
        <a:effectLst/>
      </p:bgPr>
    </p:bg>
    <p:spTree>
      <p:nvGrpSpPr>
        <p:cNvPr id="1" name="Shape 82"/>
        <p:cNvGrpSpPr/>
        <p:nvPr/>
      </p:nvGrpSpPr>
      <p:grpSpPr>
        <a:xfrm>
          <a:off x="0" y="0"/>
          <a:ext cx="0" cy="0"/>
          <a:chOff x="0" y="0"/>
          <a:chExt cx="0" cy="0"/>
        </a:xfrm>
      </p:grpSpPr>
      <p:grpSp>
        <p:nvGrpSpPr>
          <p:cNvPr id="83" name="Google Shape;83;p13"/>
          <p:cNvGrpSpPr/>
          <p:nvPr/>
        </p:nvGrpSpPr>
        <p:grpSpPr>
          <a:xfrm>
            <a:off x="13" y="3720220"/>
            <a:ext cx="9144000" cy="847800"/>
            <a:chOff x="13" y="3720220"/>
            <a:chExt cx="9144000" cy="847800"/>
          </a:xfrm>
        </p:grpSpPr>
        <p:sp>
          <p:nvSpPr>
            <p:cNvPr id="84" name="Google Shape;84;p13"/>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85" name="Google Shape;85;p13" descr="LeanDog-Logo - No-Otis (100px-height).png"/>
            <p:cNvPicPr preferRelativeResize="0"/>
            <p:nvPr/>
          </p:nvPicPr>
          <p:blipFill rotWithShape="1">
            <a:blip r:embed="rId4">
              <a:alphaModFix/>
            </a:blip>
            <a:srcRect/>
            <a:stretch/>
          </p:blipFill>
          <p:spPr>
            <a:xfrm>
              <a:off x="1668951" y="4032168"/>
              <a:ext cx="1030200" cy="290700"/>
            </a:xfrm>
            <a:prstGeom prst="rect">
              <a:avLst/>
            </a:prstGeom>
            <a:noFill/>
            <a:ln>
              <a:noFill/>
            </a:ln>
          </p:spPr>
        </p:pic>
        <p:pic>
          <p:nvPicPr>
            <p:cNvPr id="86" name="Google Shape;86;p13"/>
            <p:cNvPicPr preferRelativeResize="0"/>
            <p:nvPr/>
          </p:nvPicPr>
          <p:blipFill rotWithShape="1">
            <a:blip r:embed="rId5">
              <a:alphaModFix/>
            </a:blip>
            <a:srcRect l="35645" t="33020" r="20915" b="42224"/>
            <a:stretch/>
          </p:blipFill>
          <p:spPr>
            <a:xfrm>
              <a:off x="3658920" y="3907796"/>
              <a:ext cx="3945583" cy="472653"/>
            </a:xfrm>
            <a:prstGeom prst="rect">
              <a:avLst/>
            </a:prstGeom>
            <a:noFill/>
            <a:ln>
              <a:noFill/>
            </a:ln>
          </p:spPr>
        </p:pic>
        <p:pic>
          <p:nvPicPr>
            <p:cNvPr id="87" name="Google Shape;87;p13" descr="Screen Shot 2016-04-21 at 11.36.07 AM.png"/>
            <p:cNvPicPr preferRelativeResize="0"/>
            <p:nvPr/>
          </p:nvPicPr>
          <p:blipFill rotWithShape="1">
            <a:blip r:embed="rId6">
              <a:alphaModFix/>
            </a:blip>
            <a:srcRect/>
            <a:stretch/>
          </p:blipFill>
          <p:spPr>
            <a:xfrm>
              <a:off x="2824850" y="3720220"/>
              <a:ext cx="998100" cy="847800"/>
            </a:xfrm>
            <a:prstGeom prst="rect">
              <a:avLst/>
            </a:prstGeom>
            <a:noFill/>
            <a:ln>
              <a:noFill/>
            </a:ln>
          </p:spPr>
        </p:pic>
      </p:grpSp>
      <p:sp>
        <p:nvSpPr>
          <p:cNvPr id="88" name="Google Shape;88;p13"/>
          <p:cNvSpPr/>
          <p:nvPr/>
        </p:nvSpPr>
        <p:spPr>
          <a:xfrm>
            <a:off x="4572000" y="4525900"/>
            <a:ext cx="4390700" cy="369300"/>
          </a:xfrm>
          <a:prstGeom prst="rect">
            <a:avLst/>
          </a:prstGeom>
          <a:noFill/>
          <a:ln>
            <a:noFill/>
          </a:ln>
        </p:spPr>
        <p:txBody>
          <a:bodyPr spcFirstLastPara="1" wrap="square" lIns="91425" tIns="45700" rIns="91425" bIns="45700" anchor="t" anchorCtr="0">
            <a:noAutofit/>
          </a:bodyPr>
          <a:lstStyle/>
          <a:p>
            <a:pPr lvl="0" algn="r"/>
            <a:r>
              <a:rPr lang="en-US" b="0" i="0" u="none" strike="noStrike" cap="none" dirty="0">
                <a:solidFill>
                  <a:schemeClr val="lt1"/>
                </a:solidFill>
              </a:rPr>
              <a:t>     		 	 </a:t>
            </a:r>
            <a:r>
              <a:rPr lang="en-US" dirty="0">
                <a:solidFill>
                  <a:schemeClr val="lt1"/>
                </a:solidFill>
              </a:rPr>
              <a:t>LEANDOG.COM</a:t>
            </a:r>
            <a:endParaRPr b="0" i="0" u="none" strike="noStrike" cap="none" dirty="0">
              <a:solidFill>
                <a:schemeClr val="lt1"/>
              </a:solidFill>
            </a:endParaRPr>
          </a:p>
        </p:txBody>
      </p:sp>
      <p:sp>
        <p:nvSpPr>
          <p:cNvPr id="89" name="Google Shape;89;p13"/>
          <p:cNvSpPr txBox="1">
            <a:spLocks noGrp="1"/>
          </p:cNvSpPr>
          <p:nvPr>
            <p:ph type="ctrTitle"/>
          </p:nvPr>
        </p:nvSpPr>
        <p:spPr>
          <a:xfrm>
            <a:off x="685800" y="1597819"/>
            <a:ext cx="7772400" cy="11025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b="1" dirty="0">
                <a:latin typeface="Dank Mono" pitchFamily="49" charset="77"/>
              </a:rPr>
              <a:t>ATDD</a:t>
            </a:r>
            <a:endParaRPr b="1" dirty="0">
              <a:latin typeface="Dank Mono" pitchFamily="49" charset="77"/>
            </a:endParaRPr>
          </a:p>
        </p:txBody>
      </p:sp>
      <p:sp>
        <p:nvSpPr>
          <p:cNvPr id="90" name="Google Shape;90;p13"/>
          <p:cNvSpPr txBox="1">
            <a:spLocks noGrp="1"/>
          </p:cNvSpPr>
          <p:nvPr>
            <p:ph type="subTitle" idx="1"/>
          </p:nvPr>
        </p:nvSpPr>
        <p:spPr>
          <a:xfrm>
            <a:off x="1371600" y="2434898"/>
            <a:ext cx="6400800" cy="1097852"/>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sz="4200" dirty="0">
                <a:latin typeface="Garamond" panose="02020404030301010803" pitchFamily="18" charset="0"/>
              </a:rPr>
              <a:t>Web Test Automation</a:t>
            </a:r>
            <a:endParaRPr sz="4200" dirty="0">
              <a:latin typeface="Garamond" panose="02020404030301010803" pitchFamily="18" charset="0"/>
            </a:endParaRPr>
          </a:p>
        </p:txBody>
      </p:sp>
      <p:sp>
        <p:nvSpPr>
          <p:cNvPr id="11" name="Google Shape;88;p13">
            <a:extLst>
              <a:ext uri="{FF2B5EF4-FFF2-40B4-BE49-F238E27FC236}">
                <a16:creationId xmlns:a16="http://schemas.microsoft.com/office/drawing/2014/main" id="{702C406D-B962-5B43-A46E-B28332F8659B}"/>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47" name="Google Shape;247;p34"/>
          <p:cNvSpPr txBox="1">
            <a:spLocks noGrp="1"/>
          </p:cNvSpPr>
          <p:nvPr>
            <p:ph type="title"/>
          </p:nvPr>
        </p:nvSpPr>
        <p:spPr>
          <a:xfrm>
            <a:off x="239734" y="2957485"/>
            <a:ext cx="2941697" cy="1839515"/>
          </a:xfrm>
          <a:prstGeom prst="rect">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3600" kern="1200" dirty="0">
                <a:solidFill>
                  <a:schemeClr val="tx1"/>
                </a:solidFill>
                <a:latin typeface="Garamond" panose="02020404030301010803" pitchFamily="18" charset="0"/>
                <a:ea typeface="+mj-ea"/>
                <a:cs typeface="+mj-cs"/>
              </a:rPr>
              <a:t>GHERKIN</a:t>
            </a:r>
          </a:p>
        </p:txBody>
      </p:sp>
      <p:pic>
        <p:nvPicPr>
          <p:cNvPr id="19" name="Picture 18">
            <a:extLst>
              <a:ext uri="{FF2B5EF4-FFF2-40B4-BE49-F238E27FC236}">
                <a16:creationId xmlns:a16="http://schemas.microsoft.com/office/drawing/2014/main" id="{3CC74B95-6D1F-0A4D-B4D5-283C851D63B6}"/>
              </a:ext>
            </a:extLst>
          </p:cNvPr>
          <p:cNvPicPr>
            <a:picLocks noChangeAspect="1"/>
          </p:cNvPicPr>
          <p:nvPr/>
        </p:nvPicPr>
        <p:blipFill rotWithShape="1">
          <a:blip r:embed="rId3"/>
          <a:srcRect t="21992" b="23902"/>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8" name="Google Shape;247;p34">
            <a:extLst>
              <a:ext uri="{FF2B5EF4-FFF2-40B4-BE49-F238E27FC236}">
                <a16:creationId xmlns:a16="http://schemas.microsoft.com/office/drawing/2014/main" id="{E619D568-825E-534C-BF56-C71183EB78AB}"/>
              </a:ext>
            </a:extLst>
          </p:cNvPr>
          <p:cNvSpPr txBox="1">
            <a:spLocks/>
          </p:cNvSpPr>
          <p:nvPr/>
        </p:nvSpPr>
        <p:spPr>
          <a:xfrm>
            <a:off x="2853846" y="2957486"/>
            <a:ext cx="5614060" cy="1839515"/>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indent="-228600" algn="l">
              <a:lnSpc>
                <a:spcPct val="90000"/>
              </a:lnSpc>
              <a:spcBef>
                <a:spcPct val="0"/>
              </a:spcBef>
              <a:spcAft>
                <a:spcPts val="600"/>
              </a:spcAft>
              <a:buFont typeface="Arial" panose="020B0604020202020204" pitchFamily="34" charset="0"/>
              <a:buChar char="•"/>
            </a:pPr>
            <a:r>
              <a:rPr lang="en-US" sz="2000" b="1" kern="1200" dirty="0">
                <a:solidFill>
                  <a:schemeClr val="tx1"/>
                </a:solidFill>
                <a:latin typeface="Dank Mono" pitchFamily="49" charset="77"/>
                <a:ea typeface="+mn-ea"/>
                <a:cs typeface="+mn-cs"/>
              </a:rPr>
              <a:t>Scenario</a:t>
            </a:r>
            <a:r>
              <a:rPr lang="en-US" sz="2000" kern="1200" dirty="0">
                <a:solidFill>
                  <a:schemeClr val="tx1"/>
                </a:solidFill>
                <a:latin typeface="Dank Mono" pitchFamily="49" charset="77"/>
                <a:ea typeface="+mn-ea"/>
                <a:cs typeface="+mn-cs"/>
              </a:rPr>
              <a:t>:</a:t>
            </a:r>
            <a:r>
              <a:rPr lang="en-US" sz="2000" i="1" kern="1200" dirty="0">
                <a:solidFill>
                  <a:schemeClr val="tx1"/>
                </a:solidFill>
                <a:latin typeface="Dank Mono" pitchFamily="49" charset="77"/>
                <a:ea typeface="+mn-ea"/>
                <a:cs typeface="+mn-cs"/>
              </a:rPr>
              <a:t> View the details of a puppy</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Given</a:t>
            </a:r>
            <a:r>
              <a:rPr lang="en-US" sz="2000" kern="1200" dirty="0">
                <a:solidFill>
                  <a:schemeClr val="tx1"/>
                </a:solidFill>
                <a:latin typeface="Dank Mono" pitchFamily="49" charset="77"/>
                <a:ea typeface="+mn-ea"/>
                <a:cs typeface="+mn-cs"/>
              </a:rPr>
              <a:t> I am on the home page</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When</a:t>
            </a:r>
            <a:r>
              <a:rPr lang="en-US" sz="2000" kern="1200" dirty="0">
                <a:solidFill>
                  <a:schemeClr val="tx1"/>
                </a:solidFill>
                <a:latin typeface="Dank Mono" pitchFamily="49" charset="77"/>
                <a:ea typeface="+mn-ea"/>
                <a:cs typeface="+mn-cs"/>
              </a:rPr>
              <a:t> I click on the puppy "Brook"</a:t>
            </a:r>
          </a:p>
          <a:p>
            <a:pPr indent="-228600" algn="l">
              <a:lnSpc>
                <a:spcPct val="90000"/>
              </a:lnSpc>
              <a:spcBef>
                <a:spcPct val="0"/>
              </a:spcBef>
              <a:spcAft>
                <a:spcPts val="600"/>
              </a:spcAft>
              <a:buFont typeface="Arial" panose="020B0604020202020204" pitchFamily="34" charset="0"/>
              <a:buChar char="•"/>
            </a:pPr>
            <a:r>
              <a:rPr lang="en-US" sz="2000" kern="1200" dirty="0">
                <a:solidFill>
                  <a:schemeClr val="tx1"/>
                </a:solidFill>
                <a:latin typeface="Dank Mono" pitchFamily="49" charset="77"/>
                <a:ea typeface="+mn-ea"/>
                <a:cs typeface="+mn-cs"/>
              </a:rPr>
              <a:t>  </a:t>
            </a:r>
            <a:r>
              <a:rPr lang="en-US" sz="2000" b="1" kern="1200" dirty="0">
                <a:solidFill>
                  <a:schemeClr val="tx1"/>
                </a:solidFill>
                <a:latin typeface="Dank Mono" pitchFamily="49" charset="77"/>
                <a:ea typeface="+mn-ea"/>
                <a:cs typeface="+mn-cs"/>
              </a:rPr>
              <a:t>Then</a:t>
            </a:r>
            <a:r>
              <a:rPr lang="en-US" sz="2000" kern="1200" dirty="0">
                <a:solidFill>
                  <a:schemeClr val="tx1"/>
                </a:solidFill>
                <a:latin typeface="Dank Mono" pitchFamily="49" charset="77"/>
                <a:ea typeface="+mn-ea"/>
                <a:cs typeface="+mn-cs"/>
              </a:rPr>
              <a:t> I see "Adopt Me!"</a:t>
            </a:r>
          </a:p>
        </p:txBody>
      </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47"/>
                                        </p:tgtEl>
                                        <p:attrNameLst>
                                          <p:attrName>style.visibility</p:attrName>
                                        </p:attrNameLst>
                                      </p:cBhvr>
                                      <p:to>
                                        <p:strVal val="visible"/>
                                      </p:to>
                                    </p:set>
                                    <p:animEffect transition="in" filter="fade">
                                      <p:cBhvr>
                                        <p:cTn id="7" dur="400"/>
                                        <p:tgtEl>
                                          <p:spTgt spid="247"/>
                                        </p:tgtEl>
                                      </p:cBhvr>
                                    </p:animEffect>
                                  </p:childTnLst>
                                </p:cTn>
                              </p:par>
                              <p:par>
                                <p:cTn id="8" presetID="10" presetClass="entr" presetSubtype="0" fill="hold" grpId="0" nodeType="withEffect">
                                  <p:stCondLst>
                                    <p:cond delay="1000"/>
                                  </p:stCondLst>
                                  <p:iterate type="lt">
                                    <p:tmPct val="10000"/>
                                  </p:iterate>
                                  <p:childTnLst>
                                    <p:set>
                                      <p:cBhvr>
                                        <p:cTn id="9" dur="1" fill="hold">
                                          <p:stCondLst>
                                            <p:cond delay="0"/>
                                          </p:stCondLst>
                                        </p:cTn>
                                        <p:tgtEl>
                                          <p:spTgt spid="18"/>
                                        </p:tgtEl>
                                        <p:attrNameLst>
                                          <p:attrName>style.visibility</p:attrName>
                                        </p:attrNameLst>
                                      </p:cBhvr>
                                      <p:to>
                                        <p:strVal val="visible"/>
                                      </p:to>
                                    </p:set>
                                    <p:animEffect transition="in" filter="fade">
                                      <p:cBhvr>
                                        <p:cTn id="10" dur="4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7" grpId="0"/>
      <p:bldP spid="18" grpId="0"/>
    </p:bldLst>
  </p:timing>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4"/>
        <p:cNvGrpSpPr/>
        <p:nvPr/>
      </p:nvGrpSpPr>
      <p:grpSpPr>
        <a:xfrm>
          <a:off x="0" y="0"/>
          <a:ext cx="0" cy="0"/>
          <a:chOff x="0" y="0"/>
          <a:chExt cx="0" cy="0"/>
        </a:xfrm>
      </p:grpSpPr>
      <p:sp>
        <p:nvSpPr>
          <p:cNvPr id="125" name="Google Shape;125;p18"/>
          <p:cNvSpPr txBox="1">
            <a:spLocks noGrp="1"/>
          </p:cNvSpPr>
          <p:nvPr>
            <p:ph type="title"/>
          </p:nvPr>
        </p:nvSpPr>
        <p:spPr>
          <a:xfrm>
            <a:off x="360758" y="2814636"/>
            <a:ext cx="4211242"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600" kern="1200" dirty="0">
                <a:solidFill>
                  <a:schemeClr val="tx1"/>
                </a:solidFill>
                <a:latin typeface="Garamond" panose="02020404030301010803" pitchFamily="18" charset="0"/>
                <a:ea typeface="+mj-ea"/>
                <a:cs typeface="+mj-cs"/>
              </a:rPr>
              <a:t>RUNNING TESTS</a:t>
            </a:r>
            <a:endParaRPr lang="en-US" sz="3600" b="0" i="0" u="none" strike="noStrike" kern="1200" cap="none" dirty="0">
              <a:solidFill>
                <a:schemeClr val="tx1"/>
              </a:solidFill>
              <a:latin typeface="Garamond" panose="02020404030301010803" pitchFamily="18" charset="0"/>
              <a:ea typeface="+mj-ea"/>
              <a:cs typeface="+mj-cs"/>
              <a:sym typeface="Oswald"/>
            </a:endParaRPr>
          </a:p>
        </p:txBody>
      </p:sp>
      <p:pic>
        <p:nvPicPr>
          <p:cNvPr id="5" name="Picture 4">
            <a:extLst>
              <a:ext uri="{FF2B5EF4-FFF2-40B4-BE49-F238E27FC236}">
                <a16:creationId xmlns:a16="http://schemas.microsoft.com/office/drawing/2014/main" id="{52257D02-44C4-F648-A4AA-9D49B6D44542}"/>
              </a:ext>
            </a:extLst>
          </p:cNvPr>
          <p:cNvPicPr>
            <a:picLocks noChangeAspect="1"/>
          </p:cNvPicPr>
          <p:nvPr/>
        </p:nvPicPr>
        <p:blipFill rotWithShape="1">
          <a:blip r:embed="rId3"/>
          <a:srcRect t="13800" b="15008"/>
          <a:stretch/>
        </p:blipFill>
        <p:spPr>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p:spPr>
      </p:pic>
      <p:sp>
        <p:nvSpPr>
          <p:cNvPr id="127" name="Google Shape;127;p18"/>
          <p:cNvSpPr txBox="1"/>
          <p:nvPr/>
        </p:nvSpPr>
        <p:spPr>
          <a:xfrm>
            <a:off x="4570804" y="2814637"/>
            <a:ext cx="4211242" cy="1839515"/>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Manually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Local Automation</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3000" kern="1200" dirty="0">
                <a:solidFill>
                  <a:schemeClr val="tx1"/>
                </a:solidFill>
                <a:latin typeface="Garamond" panose="02020404030301010803" pitchFamily="18" charset="0"/>
                <a:ea typeface="+mn-ea"/>
                <a:cs typeface="+mn-cs"/>
                <a:sym typeface="Helvetica Neue"/>
              </a:rPr>
              <a:t>CI Build</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3" name="Rectangle 12">
            <a:extLst>
              <a:ext uri="{FF2B5EF4-FFF2-40B4-BE49-F238E27FC236}">
                <a16:creationId xmlns:a16="http://schemas.microsoft.com/office/drawing/2014/main" id="{F427FA32-0128-704B-A09F-985C912D2AFC}"/>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00_typescript</a:t>
            </a:r>
            <a:endParaRPr lang="en-US" dirty="0"/>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9"/>
        <p:cNvGrpSpPr/>
        <p:nvPr/>
      </p:nvGrpSpPr>
      <p:grpSpPr>
        <a:xfrm>
          <a:off x="0" y="0"/>
          <a:ext cx="0" cy="0"/>
          <a:chOff x="0" y="0"/>
          <a:chExt cx="0" cy="0"/>
        </a:xfrm>
      </p:grpSpPr>
      <p:sp>
        <p:nvSpPr>
          <p:cNvPr id="117" name="Rectangle 116">
            <a:extLst>
              <a:ext uri="{FF2B5EF4-FFF2-40B4-BE49-F238E27FC236}">
                <a16:creationId xmlns:a16="http://schemas.microsoft.com/office/drawing/2014/main" id="{787F4F1C-8D3D-4EC1-B72D-A0470A5A08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19" name="Group 118">
            <a:extLst>
              <a:ext uri="{FF2B5EF4-FFF2-40B4-BE49-F238E27FC236}">
                <a16:creationId xmlns:a16="http://schemas.microsoft.com/office/drawing/2014/main" id="{D1E3DD61-64DB-46AD-B249-E273CD86B05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2472008"/>
            <a:ext cx="9144000" cy="2671492"/>
            <a:chOff x="0" y="3296011"/>
            <a:chExt cx="12192000" cy="3561989"/>
          </a:xfrm>
          <a:effectLst>
            <a:outerShdw blurRad="254000" dist="152400" dir="16200000" rotWithShape="0">
              <a:prstClr val="black">
                <a:alpha val="10000"/>
              </a:prstClr>
            </a:outerShdw>
          </a:effectLst>
        </p:grpSpPr>
        <p:grpSp>
          <p:nvGrpSpPr>
            <p:cNvPr id="120" name="Group 119">
              <a:extLst>
                <a:ext uri="{FF2B5EF4-FFF2-40B4-BE49-F238E27FC236}">
                  <a16:creationId xmlns:a16="http://schemas.microsoft.com/office/drawing/2014/main" id="{0D7053D3-590A-4E94-B092-C96EAF744C33}"/>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0" y="3681702"/>
              <a:ext cx="12192000" cy="3176298"/>
              <a:chOff x="0" y="3681702"/>
              <a:chExt cx="12192000" cy="3176298"/>
            </a:xfrm>
          </p:grpSpPr>
          <p:sp>
            <p:nvSpPr>
              <p:cNvPr id="124" name="Freeform: Shape 123">
                <a:extLst>
                  <a:ext uri="{FF2B5EF4-FFF2-40B4-BE49-F238E27FC236}">
                    <a16:creationId xmlns:a16="http://schemas.microsoft.com/office/drawing/2014/main" id="{2EB67199-6FF0-4DED-89D1-BAEA95F9F59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tx1"/>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Freeform: Shape 124">
                <a:extLst>
                  <a:ext uri="{FF2B5EF4-FFF2-40B4-BE49-F238E27FC236}">
                    <a16:creationId xmlns:a16="http://schemas.microsoft.com/office/drawing/2014/main" id="{D1A0BEEB-C008-4150-A935-C6AAF537DA1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3681702"/>
                <a:ext cx="12192000" cy="3176298"/>
              </a:xfrm>
              <a:custGeom>
                <a:avLst/>
                <a:gdLst>
                  <a:gd name="connsiteX0" fmla="*/ 12192000 w 12192000"/>
                  <a:gd name="connsiteY0" fmla="*/ 0 h 3176298"/>
                  <a:gd name="connsiteX1" fmla="*/ 12192000 w 12192000"/>
                  <a:gd name="connsiteY1" fmla="*/ 3176298 h 3176298"/>
                  <a:gd name="connsiteX2" fmla="*/ 0 w 12192000"/>
                  <a:gd name="connsiteY2" fmla="*/ 3176298 h 3176298"/>
                  <a:gd name="connsiteX3" fmla="*/ 0 w 12192000"/>
                  <a:gd name="connsiteY3" fmla="*/ 2264980 h 3176298"/>
                  <a:gd name="connsiteX4" fmla="*/ 544 w 12192000"/>
                  <a:gd name="connsiteY4" fmla="*/ 2264980 h 3176298"/>
                  <a:gd name="connsiteX5" fmla="*/ 544 w 12192000"/>
                  <a:gd name="connsiteY5" fmla="*/ 2392219 h 3176298"/>
                  <a:gd name="connsiteX6" fmla="*/ 61197 w 12192000"/>
                  <a:gd name="connsiteY6" fmla="*/ 2387448 h 3176298"/>
                  <a:gd name="connsiteX7" fmla="*/ 119613 w 12192000"/>
                  <a:gd name="connsiteY7" fmla="*/ 2369945 h 3176298"/>
                  <a:gd name="connsiteX8" fmla="*/ 172384 w 12192000"/>
                  <a:gd name="connsiteY8" fmla="*/ 2347084 h 3176298"/>
                  <a:gd name="connsiteX9" fmla="*/ 274873 w 12192000"/>
                  <a:gd name="connsiteY9" fmla="*/ 2336988 h 3176298"/>
                  <a:gd name="connsiteX10" fmla="*/ 307259 w 12192000"/>
                  <a:gd name="connsiteY10" fmla="*/ 2331461 h 3176298"/>
                  <a:gd name="connsiteX11" fmla="*/ 394511 w 12192000"/>
                  <a:gd name="connsiteY11" fmla="*/ 2308601 h 3176298"/>
                  <a:gd name="connsiteX12" fmla="*/ 494337 w 12192000"/>
                  <a:gd name="connsiteY12" fmla="*/ 2268213 h 3176298"/>
                  <a:gd name="connsiteX13" fmla="*/ 546917 w 12192000"/>
                  <a:gd name="connsiteY13" fmla="*/ 2283264 h 3176298"/>
                  <a:gd name="connsiteX14" fmla="*/ 730754 w 12192000"/>
                  <a:gd name="connsiteY14" fmla="*/ 2240780 h 3176298"/>
                  <a:gd name="connsiteX15" fmla="*/ 785432 w 12192000"/>
                  <a:gd name="connsiteY15" fmla="*/ 2218682 h 3176298"/>
                  <a:gd name="connsiteX16" fmla="*/ 801053 w 12192000"/>
                  <a:gd name="connsiteY16" fmla="*/ 2204013 h 3176298"/>
                  <a:gd name="connsiteX17" fmla="*/ 858205 w 12192000"/>
                  <a:gd name="connsiteY17" fmla="*/ 2169532 h 3176298"/>
                  <a:gd name="connsiteX18" fmla="*/ 949646 w 12192000"/>
                  <a:gd name="connsiteY18" fmla="*/ 2157340 h 3176298"/>
                  <a:gd name="connsiteX19" fmla="*/ 960887 w 12192000"/>
                  <a:gd name="connsiteY19" fmla="*/ 2150099 h 3176298"/>
                  <a:gd name="connsiteX20" fmla="*/ 977653 w 12192000"/>
                  <a:gd name="connsiteY20" fmla="*/ 2138480 h 3176298"/>
                  <a:gd name="connsiteX21" fmla="*/ 1071762 w 12192000"/>
                  <a:gd name="connsiteY21" fmla="*/ 2117905 h 3176298"/>
                  <a:gd name="connsiteX22" fmla="*/ 1092527 w 12192000"/>
                  <a:gd name="connsiteY22" fmla="*/ 2111428 h 3176298"/>
                  <a:gd name="connsiteX23" fmla="*/ 1109865 w 12192000"/>
                  <a:gd name="connsiteY23" fmla="*/ 2100568 h 3176298"/>
                  <a:gd name="connsiteX24" fmla="*/ 1162823 w 12192000"/>
                  <a:gd name="connsiteY24" fmla="*/ 2075613 h 3176298"/>
                  <a:gd name="connsiteX25" fmla="*/ 1206641 w 12192000"/>
                  <a:gd name="connsiteY25" fmla="*/ 2074851 h 3176298"/>
                  <a:gd name="connsiteX26" fmla="*/ 1267411 w 12192000"/>
                  <a:gd name="connsiteY26" fmla="*/ 2060753 h 3176298"/>
                  <a:gd name="connsiteX27" fmla="*/ 1380762 w 12192000"/>
                  <a:gd name="connsiteY27" fmla="*/ 2046847 h 3176298"/>
                  <a:gd name="connsiteX28" fmla="*/ 1404006 w 12192000"/>
                  <a:gd name="connsiteY28" fmla="*/ 2038844 h 3176298"/>
                  <a:gd name="connsiteX29" fmla="*/ 1544598 w 12192000"/>
                  <a:gd name="connsiteY29" fmla="*/ 2000932 h 3176298"/>
                  <a:gd name="connsiteX30" fmla="*/ 1657188 w 12192000"/>
                  <a:gd name="connsiteY30" fmla="*/ 2001697 h 3176298"/>
                  <a:gd name="connsiteX31" fmla="*/ 1665950 w 12192000"/>
                  <a:gd name="connsiteY31" fmla="*/ 2003411 h 3176298"/>
                  <a:gd name="connsiteX32" fmla="*/ 1709006 w 12192000"/>
                  <a:gd name="connsiteY32" fmla="*/ 2015983 h 3176298"/>
                  <a:gd name="connsiteX33" fmla="*/ 1775684 w 12192000"/>
                  <a:gd name="connsiteY33" fmla="*/ 2012555 h 3176298"/>
                  <a:gd name="connsiteX34" fmla="*/ 1821596 w 12192000"/>
                  <a:gd name="connsiteY34" fmla="*/ 1995218 h 3176298"/>
                  <a:gd name="connsiteX35" fmla="*/ 1878748 w 12192000"/>
                  <a:gd name="connsiteY35" fmla="*/ 1994457 h 3176298"/>
                  <a:gd name="connsiteX36" fmla="*/ 1944092 w 12192000"/>
                  <a:gd name="connsiteY36" fmla="*/ 2005315 h 3176298"/>
                  <a:gd name="connsiteX37" fmla="*/ 1973429 w 12192000"/>
                  <a:gd name="connsiteY37" fmla="*/ 2007601 h 3176298"/>
                  <a:gd name="connsiteX38" fmla="*/ 2054013 w 12192000"/>
                  <a:gd name="connsiteY38" fmla="*/ 2030082 h 3176298"/>
                  <a:gd name="connsiteX39" fmla="*/ 2102021 w 12192000"/>
                  <a:gd name="connsiteY39" fmla="*/ 2024557 h 3176298"/>
                  <a:gd name="connsiteX40" fmla="*/ 2149267 w 12192000"/>
                  <a:gd name="connsiteY40" fmla="*/ 2009697 h 3176298"/>
                  <a:gd name="connsiteX41" fmla="*/ 2179556 w 12192000"/>
                  <a:gd name="connsiteY41" fmla="*/ 1995409 h 3176298"/>
                  <a:gd name="connsiteX42" fmla="*/ 2240710 w 12192000"/>
                  <a:gd name="connsiteY42" fmla="*/ 1985312 h 3176298"/>
                  <a:gd name="connsiteX43" fmla="*/ 2251948 w 12192000"/>
                  <a:gd name="connsiteY43" fmla="*/ 1986836 h 3176298"/>
                  <a:gd name="connsiteX44" fmla="*/ 2434456 w 12192000"/>
                  <a:gd name="connsiteY44" fmla="*/ 1999410 h 3176298"/>
                  <a:gd name="connsiteX45" fmla="*/ 2506847 w 12192000"/>
                  <a:gd name="connsiteY45" fmla="*/ 2019603 h 3176298"/>
                  <a:gd name="connsiteX46" fmla="*/ 2522279 w 12192000"/>
                  <a:gd name="connsiteY46" fmla="*/ 2022080 h 3176298"/>
                  <a:gd name="connsiteX47" fmla="*/ 2676398 w 12192000"/>
                  <a:gd name="connsiteY47" fmla="*/ 2044751 h 3176298"/>
                  <a:gd name="connsiteX48" fmla="*/ 2693543 w 12192000"/>
                  <a:gd name="connsiteY48" fmla="*/ 2045703 h 3176298"/>
                  <a:gd name="connsiteX49" fmla="*/ 2741360 w 12192000"/>
                  <a:gd name="connsiteY49" fmla="*/ 2041701 h 3176298"/>
                  <a:gd name="connsiteX50" fmla="*/ 2854140 w 12192000"/>
                  <a:gd name="connsiteY50" fmla="*/ 2082851 h 3176298"/>
                  <a:gd name="connsiteX51" fmla="*/ 2967110 w 12192000"/>
                  <a:gd name="connsiteY51" fmla="*/ 2096949 h 3176298"/>
                  <a:gd name="connsiteX52" fmla="*/ 3029216 w 12192000"/>
                  <a:gd name="connsiteY52" fmla="*/ 2096757 h 3176298"/>
                  <a:gd name="connsiteX53" fmla="*/ 3073604 w 12192000"/>
                  <a:gd name="connsiteY53" fmla="*/ 2106856 h 3176298"/>
                  <a:gd name="connsiteX54" fmla="*/ 3182763 w 12192000"/>
                  <a:gd name="connsiteY54" fmla="*/ 2137527 h 3176298"/>
                  <a:gd name="connsiteX55" fmla="*/ 3234202 w 12192000"/>
                  <a:gd name="connsiteY55" fmla="*/ 2142289 h 3176298"/>
                  <a:gd name="connsiteX56" fmla="*/ 3288877 w 12192000"/>
                  <a:gd name="connsiteY56" fmla="*/ 2152578 h 3176298"/>
                  <a:gd name="connsiteX57" fmla="*/ 3424135 w 12192000"/>
                  <a:gd name="connsiteY57" fmla="*/ 2198680 h 3176298"/>
                  <a:gd name="connsiteX58" fmla="*/ 3534629 w 12192000"/>
                  <a:gd name="connsiteY58" fmla="*/ 2196013 h 3176298"/>
                  <a:gd name="connsiteX59" fmla="*/ 3605116 w 12192000"/>
                  <a:gd name="connsiteY59" fmla="*/ 2196583 h 3176298"/>
                  <a:gd name="connsiteX60" fmla="*/ 3689131 w 12192000"/>
                  <a:gd name="connsiteY60" fmla="*/ 2211824 h 3176298"/>
                  <a:gd name="connsiteX61" fmla="*/ 3757902 w 12192000"/>
                  <a:gd name="connsiteY61" fmla="*/ 2234114 h 3176298"/>
                  <a:gd name="connsiteX62" fmla="*/ 3852966 w 12192000"/>
                  <a:gd name="connsiteY62" fmla="*/ 2251831 h 3176298"/>
                  <a:gd name="connsiteX63" fmla="*/ 3947648 w 12192000"/>
                  <a:gd name="connsiteY63" fmla="*/ 2285932 h 3176298"/>
                  <a:gd name="connsiteX64" fmla="*/ 4013753 w 12192000"/>
                  <a:gd name="connsiteY64" fmla="*/ 2312031 h 3176298"/>
                  <a:gd name="connsiteX65" fmla="*/ 4105766 w 12192000"/>
                  <a:gd name="connsiteY65" fmla="*/ 2335082 h 3176298"/>
                  <a:gd name="connsiteX66" fmla="*/ 4246551 w 12192000"/>
                  <a:gd name="connsiteY66" fmla="*/ 2351274 h 3176298"/>
                  <a:gd name="connsiteX67" fmla="*/ 4311323 w 12192000"/>
                  <a:gd name="connsiteY67" fmla="*/ 2352991 h 3176298"/>
                  <a:gd name="connsiteX68" fmla="*/ 4413817 w 12192000"/>
                  <a:gd name="connsiteY68" fmla="*/ 2390899 h 3176298"/>
                  <a:gd name="connsiteX69" fmla="*/ 4457632 w 12192000"/>
                  <a:gd name="connsiteY69" fmla="*/ 2409188 h 3176298"/>
                  <a:gd name="connsiteX70" fmla="*/ 4497068 w 12192000"/>
                  <a:gd name="connsiteY70" fmla="*/ 2393947 h 3176298"/>
                  <a:gd name="connsiteX71" fmla="*/ 4522596 w 12192000"/>
                  <a:gd name="connsiteY71" fmla="*/ 2376421 h 3176298"/>
                  <a:gd name="connsiteX72" fmla="*/ 4603368 w 12192000"/>
                  <a:gd name="connsiteY72" fmla="*/ 2391282 h 3176298"/>
                  <a:gd name="connsiteX73" fmla="*/ 4689098 w 12192000"/>
                  <a:gd name="connsiteY73" fmla="*/ 2406903 h 3176298"/>
                  <a:gd name="connsiteX74" fmla="*/ 4719697 w 12192000"/>
                  <a:gd name="connsiteY74" fmla="*/ 2413428 h 3176298"/>
                  <a:gd name="connsiteX75" fmla="*/ 4726469 w 12192000"/>
                  <a:gd name="connsiteY75" fmla="*/ 2414298 h 3176298"/>
                  <a:gd name="connsiteX76" fmla="*/ 4785776 w 12192000"/>
                  <a:gd name="connsiteY76" fmla="*/ 2414298 h 3176298"/>
                  <a:gd name="connsiteX77" fmla="*/ 4788661 w 12192000"/>
                  <a:gd name="connsiteY77" fmla="*/ 2414047 h 3176298"/>
                  <a:gd name="connsiteX78" fmla="*/ 4827024 w 12192000"/>
                  <a:gd name="connsiteY78" fmla="*/ 2408999 h 3176298"/>
                  <a:gd name="connsiteX79" fmla="*/ 4887415 w 12192000"/>
                  <a:gd name="connsiteY79" fmla="*/ 2405570 h 3176298"/>
                  <a:gd name="connsiteX80" fmla="*/ 4936184 w 12192000"/>
                  <a:gd name="connsiteY80" fmla="*/ 2395853 h 3176298"/>
                  <a:gd name="connsiteX81" fmla="*/ 4953328 w 12192000"/>
                  <a:gd name="connsiteY81" fmla="*/ 2390138 h 3176298"/>
                  <a:gd name="connsiteX82" fmla="*/ 5089162 w 12192000"/>
                  <a:gd name="connsiteY82" fmla="*/ 2345560 h 3176298"/>
                  <a:gd name="connsiteX83" fmla="*/ 5234326 w 12192000"/>
                  <a:gd name="connsiteY83" fmla="*/ 2309935 h 3176298"/>
                  <a:gd name="connsiteX84" fmla="*/ 5328438 w 12192000"/>
                  <a:gd name="connsiteY84" fmla="*/ 2332416 h 3176298"/>
                  <a:gd name="connsiteX85" fmla="*/ 5363491 w 12192000"/>
                  <a:gd name="connsiteY85" fmla="*/ 2332034 h 3176298"/>
                  <a:gd name="connsiteX86" fmla="*/ 5524660 w 12192000"/>
                  <a:gd name="connsiteY86" fmla="*/ 2337178 h 3176298"/>
                  <a:gd name="connsiteX87" fmla="*/ 5553045 w 12192000"/>
                  <a:gd name="connsiteY87" fmla="*/ 2342701 h 3176298"/>
                  <a:gd name="connsiteX88" fmla="*/ 5706401 w 12192000"/>
                  <a:gd name="connsiteY88" fmla="*/ 2320032 h 3176298"/>
                  <a:gd name="connsiteX89" fmla="*/ 5762029 w 12192000"/>
                  <a:gd name="connsiteY89" fmla="*/ 2316221 h 3176298"/>
                  <a:gd name="connsiteX90" fmla="*/ 5813276 w 12192000"/>
                  <a:gd name="connsiteY90" fmla="*/ 2309935 h 3176298"/>
                  <a:gd name="connsiteX91" fmla="*/ 5884906 w 12192000"/>
                  <a:gd name="connsiteY91" fmla="*/ 2308411 h 3176298"/>
                  <a:gd name="connsiteX92" fmla="*/ 5959204 w 12192000"/>
                  <a:gd name="connsiteY92" fmla="*/ 2311269 h 3176298"/>
                  <a:gd name="connsiteX93" fmla="*/ 6042072 w 12192000"/>
                  <a:gd name="connsiteY93" fmla="*/ 2310697 h 3176298"/>
                  <a:gd name="connsiteX94" fmla="*/ 6074842 w 12192000"/>
                  <a:gd name="connsiteY94" fmla="*/ 2305745 h 3176298"/>
                  <a:gd name="connsiteX95" fmla="*/ 6163425 w 12192000"/>
                  <a:gd name="connsiteY95" fmla="*/ 2309172 h 3176298"/>
                  <a:gd name="connsiteX96" fmla="*/ 6209909 w 12192000"/>
                  <a:gd name="connsiteY96" fmla="*/ 2303459 h 3176298"/>
                  <a:gd name="connsiteX97" fmla="*/ 6286493 w 12192000"/>
                  <a:gd name="connsiteY97" fmla="*/ 2302315 h 3176298"/>
                  <a:gd name="connsiteX98" fmla="*/ 6311449 w 12192000"/>
                  <a:gd name="connsiteY98" fmla="*/ 2300980 h 3176298"/>
                  <a:gd name="connsiteX99" fmla="*/ 6333739 w 12192000"/>
                  <a:gd name="connsiteY99" fmla="*/ 2300218 h 3176298"/>
                  <a:gd name="connsiteX100" fmla="*/ 6410131 w 12192000"/>
                  <a:gd name="connsiteY100" fmla="*/ 2315841 h 3176298"/>
                  <a:gd name="connsiteX101" fmla="*/ 6477951 w 12192000"/>
                  <a:gd name="connsiteY101" fmla="*/ 2316793 h 3176298"/>
                  <a:gd name="connsiteX102" fmla="*/ 6596828 w 12192000"/>
                  <a:gd name="connsiteY102" fmla="*/ 2329368 h 3176298"/>
                  <a:gd name="connsiteX103" fmla="*/ 6623118 w 12192000"/>
                  <a:gd name="connsiteY103" fmla="*/ 2324985 h 3176298"/>
                  <a:gd name="connsiteX104" fmla="*/ 6705417 w 12192000"/>
                  <a:gd name="connsiteY104" fmla="*/ 2323272 h 3176298"/>
                  <a:gd name="connsiteX105" fmla="*/ 6752283 w 12192000"/>
                  <a:gd name="connsiteY105" fmla="*/ 2321937 h 3176298"/>
                  <a:gd name="connsiteX106" fmla="*/ 6810195 w 12192000"/>
                  <a:gd name="connsiteY106" fmla="*/ 2331082 h 3176298"/>
                  <a:gd name="connsiteX107" fmla="*/ 6910782 w 12192000"/>
                  <a:gd name="connsiteY107" fmla="*/ 2350512 h 3176298"/>
                  <a:gd name="connsiteX108" fmla="*/ 6937263 w 12192000"/>
                  <a:gd name="connsiteY108" fmla="*/ 2353561 h 3176298"/>
                  <a:gd name="connsiteX109" fmla="*/ 6985653 w 12192000"/>
                  <a:gd name="connsiteY109" fmla="*/ 2362897 h 3176298"/>
                  <a:gd name="connsiteX110" fmla="*/ 6994415 w 12192000"/>
                  <a:gd name="connsiteY110" fmla="*/ 2364611 h 3176298"/>
                  <a:gd name="connsiteX111" fmla="*/ 7068141 w 12192000"/>
                  <a:gd name="connsiteY111" fmla="*/ 2388234 h 3176298"/>
                  <a:gd name="connsiteX112" fmla="*/ 7106432 w 12192000"/>
                  <a:gd name="connsiteY112" fmla="*/ 2390138 h 3176298"/>
                  <a:gd name="connsiteX113" fmla="*/ 7216547 w 12192000"/>
                  <a:gd name="connsiteY113" fmla="*/ 2390330 h 3176298"/>
                  <a:gd name="connsiteX114" fmla="*/ 7263220 w 12192000"/>
                  <a:gd name="connsiteY114" fmla="*/ 2386709 h 3176298"/>
                  <a:gd name="connsiteX115" fmla="*/ 7375428 w 12192000"/>
                  <a:gd name="connsiteY115" fmla="*/ 2372803 h 3176298"/>
                  <a:gd name="connsiteX116" fmla="*/ 7445916 w 12192000"/>
                  <a:gd name="connsiteY116" fmla="*/ 2365945 h 3176298"/>
                  <a:gd name="connsiteX117" fmla="*/ 7526880 w 12192000"/>
                  <a:gd name="connsiteY117" fmla="*/ 2355084 h 3176298"/>
                  <a:gd name="connsiteX118" fmla="*/ 7619655 w 12192000"/>
                  <a:gd name="connsiteY118" fmla="*/ 2348226 h 3176298"/>
                  <a:gd name="connsiteX119" fmla="*/ 7788636 w 12192000"/>
                  <a:gd name="connsiteY119" fmla="*/ 2327461 h 3176298"/>
                  <a:gd name="connsiteX120" fmla="*/ 7952280 w 12192000"/>
                  <a:gd name="connsiteY120" fmla="*/ 2305935 h 3176298"/>
                  <a:gd name="connsiteX121" fmla="*/ 8019339 w 12192000"/>
                  <a:gd name="connsiteY121" fmla="*/ 2286884 h 3176298"/>
                  <a:gd name="connsiteX122" fmla="*/ 8137835 w 12192000"/>
                  <a:gd name="connsiteY122" fmla="*/ 2259832 h 3176298"/>
                  <a:gd name="connsiteX123" fmla="*/ 8189651 w 12192000"/>
                  <a:gd name="connsiteY123" fmla="*/ 2243639 h 3176298"/>
                  <a:gd name="connsiteX124" fmla="*/ 8313671 w 12192000"/>
                  <a:gd name="connsiteY124" fmla="*/ 2209920 h 3176298"/>
                  <a:gd name="connsiteX125" fmla="*/ 8459979 w 12192000"/>
                  <a:gd name="connsiteY125" fmla="*/ 2158864 h 3176298"/>
                  <a:gd name="connsiteX126" fmla="*/ 8516369 w 12192000"/>
                  <a:gd name="connsiteY126" fmla="*/ 2144003 h 3176298"/>
                  <a:gd name="connsiteX127" fmla="*/ 8657726 w 12192000"/>
                  <a:gd name="connsiteY127" fmla="*/ 2106284 h 3176298"/>
                  <a:gd name="connsiteX128" fmla="*/ 8711448 w 12192000"/>
                  <a:gd name="connsiteY128" fmla="*/ 2098664 h 3176298"/>
                  <a:gd name="connsiteX129" fmla="*/ 8772219 w 12192000"/>
                  <a:gd name="connsiteY129" fmla="*/ 2082280 h 3176298"/>
                  <a:gd name="connsiteX130" fmla="*/ 8845565 w 12192000"/>
                  <a:gd name="connsiteY130" fmla="*/ 2053705 h 3176298"/>
                  <a:gd name="connsiteX131" fmla="*/ 8967871 w 12192000"/>
                  <a:gd name="connsiteY131" fmla="*/ 2011221 h 3176298"/>
                  <a:gd name="connsiteX132" fmla="*/ 9015878 w 12192000"/>
                  <a:gd name="connsiteY132" fmla="*/ 2001124 h 3176298"/>
                  <a:gd name="connsiteX133" fmla="*/ 9234579 w 12192000"/>
                  <a:gd name="connsiteY133" fmla="*/ 1935209 h 3176298"/>
                  <a:gd name="connsiteX134" fmla="*/ 9346597 w 12192000"/>
                  <a:gd name="connsiteY134" fmla="*/ 1896917 h 3176298"/>
                  <a:gd name="connsiteX135" fmla="*/ 9416321 w 12192000"/>
                  <a:gd name="connsiteY135" fmla="*/ 1880724 h 3176298"/>
                  <a:gd name="connsiteX136" fmla="*/ 9477283 w 12192000"/>
                  <a:gd name="connsiteY136" fmla="*/ 1856149 h 3176298"/>
                  <a:gd name="connsiteX137" fmla="*/ 9666265 w 12192000"/>
                  <a:gd name="connsiteY137" fmla="*/ 1787186 h 3176298"/>
                  <a:gd name="connsiteX138" fmla="*/ 9754088 w 12192000"/>
                  <a:gd name="connsiteY138" fmla="*/ 1741464 h 3176298"/>
                  <a:gd name="connsiteX139" fmla="*/ 9899446 w 12192000"/>
                  <a:gd name="connsiteY139" fmla="*/ 1656880 h 3176298"/>
                  <a:gd name="connsiteX140" fmla="*/ 9993175 w 12192000"/>
                  <a:gd name="connsiteY140" fmla="*/ 1576487 h 3176298"/>
                  <a:gd name="connsiteX141" fmla="*/ 10044230 w 12192000"/>
                  <a:gd name="connsiteY141" fmla="*/ 1540480 h 3176298"/>
                  <a:gd name="connsiteX142" fmla="*/ 10131863 w 12192000"/>
                  <a:gd name="connsiteY142" fmla="*/ 1485613 h 3176298"/>
                  <a:gd name="connsiteX143" fmla="*/ 10242357 w 12192000"/>
                  <a:gd name="connsiteY143" fmla="*/ 1410555 h 3176298"/>
                  <a:gd name="connsiteX144" fmla="*/ 10363709 w 12192000"/>
                  <a:gd name="connsiteY144" fmla="*/ 1359499 h 3176298"/>
                  <a:gd name="connsiteX145" fmla="*/ 10428291 w 12192000"/>
                  <a:gd name="connsiteY145" fmla="*/ 1314920 h 3176298"/>
                  <a:gd name="connsiteX146" fmla="*/ 10490969 w 12192000"/>
                  <a:gd name="connsiteY146" fmla="*/ 1267104 h 3176298"/>
                  <a:gd name="connsiteX147" fmla="*/ 10523354 w 12192000"/>
                  <a:gd name="connsiteY147" fmla="*/ 1238337 h 3176298"/>
                  <a:gd name="connsiteX148" fmla="*/ 10590031 w 12192000"/>
                  <a:gd name="connsiteY148" fmla="*/ 1191664 h 3176298"/>
                  <a:gd name="connsiteX149" fmla="*/ 10656519 w 12192000"/>
                  <a:gd name="connsiteY149" fmla="*/ 1156038 h 3176298"/>
                  <a:gd name="connsiteX150" fmla="*/ 10703573 w 12192000"/>
                  <a:gd name="connsiteY150" fmla="*/ 1120603 h 3176298"/>
                  <a:gd name="connsiteX151" fmla="*/ 10764534 w 12192000"/>
                  <a:gd name="connsiteY151" fmla="*/ 1067643 h 3176298"/>
                  <a:gd name="connsiteX152" fmla="*/ 10850453 w 12192000"/>
                  <a:gd name="connsiteY152" fmla="*/ 1014301 h 3176298"/>
                  <a:gd name="connsiteX153" fmla="*/ 10929704 w 12192000"/>
                  <a:gd name="connsiteY153" fmla="*/ 980201 h 3176298"/>
                  <a:gd name="connsiteX154" fmla="*/ 10967423 w 12192000"/>
                  <a:gd name="connsiteY154" fmla="*/ 930289 h 3176298"/>
                  <a:gd name="connsiteX155" fmla="*/ 11058869 w 12192000"/>
                  <a:gd name="connsiteY155" fmla="*/ 838084 h 3176298"/>
                  <a:gd name="connsiteX156" fmla="*/ 11172600 w 12192000"/>
                  <a:gd name="connsiteY156" fmla="*/ 762834 h 3176298"/>
                  <a:gd name="connsiteX157" fmla="*/ 11275283 w 12192000"/>
                  <a:gd name="connsiteY157" fmla="*/ 673676 h 3176298"/>
                  <a:gd name="connsiteX158" fmla="*/ 11320623 w 12192000"/>
                  <a:gd name="connsiteY158" fmla="*/ 639195 h 3176298"/>
                  <a:gd name="connsiteX159" fmla="*/ 11374346 w 12192000"/>
                  <a:gd name="connsiteY159" fmla="*/ 601664 h 3176298"/>
                  <a:gd name="connsiteX160" fmla="*/ 11448453 w 12192000"/>
                  <a:gd name="connsiteY160" fmla="*/ 567755 h 3176298"/>
                  <a:gd name="connsiteX161" fmla="*/ 11532275 w 12192000"/>
                  <a:gd name="connsiteY161" fmla="*/ 522605 h 3176298"/>
                  <a:gd name="connsiteX162" fmla="*/ 11562947 w 12192000"/>
                  <a:gd name="connsiteY162" fmla="*/ 486598 h 3176298"/>
                  <a:gd name="connsiteX163" fmla="*/ 11672489 w 12192000"/>
                  <a:gd name="connsiteY163" fmla="*/ 335337 h 3176298"/>
                  <a:gd name="connsiteX164" fmla="*/ 11821656 w 12192000"/>
                  <a:gd name="connsiteY164" fmla="*/ 207889 h 3176298"/>
                  <a:gd name="connsiteX165" fmla="*/ 11986443 w 12192000"/>
                  <a:gd name="connsiteY165" fmla="*/ 104824 h 3176298"/>
                  <a:gd name="connsiteX166" fmla="*/ 12026448 w 12192000"/>
                  <a:gd name="connsiteY166" fmla="*/ 88821 h 3176298"/>
                  <a:gd name="connsiteX167" fmla="*/ 12160947 w 12192000"/>
                  <a:gd name="connsiteY167" fmla="*/ 28621 h 3176298"/>
                  <a:gd name="connsiteX168" fmla="*/ 12192000 w 12192000"/>
                  <a:gd name="connsiteY168" fmla="*/ 0 h 317629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Lst>
                <a:rect l="l" t="t" r="r" b="b"/>
                <a:pathLst>
                  <a:path w="12192000" h="3176298">
                    <a:moveTo>
                      <a:pt x="12192000" y="0"/>
                    </a:moveTo>
                    <a:lnTo>
                      <a:pt x="12192000" y="3176298"/>
                    </a:lnTo>
                    <a:lnTo>
                      <a:pt x="0" y="3176298"/>
                    </a:lnTo>
                    <a:lnTo>
                      <a:pt x="0" y="2264980"/>
                    </a:lnTo>
                    <a:lnTo>
                      <a:pt x="544" y="2264980"/>
                    </a:lnTo>
                    <a:lnTo>
                      <a:pt x="544" y="2392219"/>
                    </a:lnTo>
                    <a:lnTo>
                      <a:pt x="61197" y="2387448"/>
                    </a:lnTo>
                    <a:cubicBezTo>
                      <a:pt x="80794" y="2382137"/>
                      <a:pt x="99990" y="2374707"/>
                      <a:pt x="119613" y="2369945"/>
                    </a:cubicBezTo>
                    <a:cubicBezTo>
                      <a:pt x="137898" y="2365563"/>
                      <a:pt x="155046" y="2355466"/>
                      <a:pt x="172384" y="2347084"/>
                    </a:cubicBezTo>
                    <a:cubicBezTo>
                      <a:pt x="205529" y="2331082"/>
                      <a:pt x="240965" y="2341178"/>
                      <a:pt x="274873" y="2336988"/>
                    </a:cubicBezTo>
                    <a:cubicBezTo>
                      <a:pt x="285732" y="2335653"/>
                      <a:pt x="296590" y="2334130"/>
                      <a:pt x="307259" y="2331461"/>
                    </a:cubicBezTo>
                    <a:cubicBezTo>
                      <a:pt x="336408" y="2324413"/>
                      <a:pt x="366127" y="2318317"/>
                      <a:pt x="394511" y="2308601"/>
                    </a:cubicBezTo>
                    <a:cubicBezTo>
                      <a:pt x="426709" y="2297743"/>
                      <a:pt x="457572" y="2283264"/>
                      <a:pt x="494337" y="2268213"/>
                    </a:cubicBezTo>
                    <a:cubicBezTo>
                      <a:pt x="507102" y="2272024"/>
                      <a:pt x="526724" y="2282312"/>
                      <a:pt x="546917" y="2283264"/>
                    </a:cubicBezTo>
                    <a:cubicBezTo>
                      <a:pt x="611880" y="2286503"/>
                      <a:pt x="672650" y="2268786"/>
                      <a:pt x="730754" y="2240780"/>
                    </a:cubicBezTo>
                    <a:cubicBezTo>
                      <a:pt x="748471" y="2232399"/>
                      <a:pt x="767524" y="2226874"/>
                      <a:pt x="785432" y="2218682"/>
                    </a:cubicBezTo>
                    <a:cubicBezTo>
                      <a:pt x="791717" y="2215826"/>
                      <a:pt x="799909" y="2209730"/>
                      <a:pt x="801053" y="2204013"/>
                    </a:cubicBezTo>
                    <a:cubicBezTo>
                      <a:pt x="807719" y="2170866"/>
                      <a:pt x="832486" y="2171436"/>
                      <a:pt x="858205" y="2169532"/>
                    </a:cubicBezTo>
                    <a:cubicBezTo>
                      <a:pt x="888877" y="2167247"/>
                      <a:pt x="919165" y="2161912"/>
                      <a:pt x="949646" y="2157340"/>
                    </a:cubicBezTo>
                    <a:cubicBezTo>
                      <a:pt x="953648" y="2156768"/>
                      <a:pt x="957266" y="2152768"/>
                      <a:pt x="960887" y="2150099"/>
                    </a:cubicBezTo>
                    <a:cubicBezTo>
                      <a:pt x="966411" y="2146099"/>
                      <a:pt x="971554" y="2140003"/>
                      <a:pt x="977653" y="2138480"/>
                    </a:cubicBezTo>
                    <a:cubicBezTo>
                      <a:pt x="1008894" y="2131049"/>
                      <a:pt x="1040327" y="2124763"/>
                      <a:pt x="1071762" y="2117905"/>
                    </a:cubicBezTo>
                    <a:cubicBezTo>
                      <a:pt x="1078810" y="2116380"/>
                      <a:pt x="1086048" y="2114476"/>
                      <a:pt x="1092527" y="2111428"/>
                    </a:cubicBezTo>
                    <a:cubicBezTo>
                      <a:pt x="1098623" y="2108570"/>
                      <a:pt x="1103767" y="2103616"/>
                      <a:pt x="1109865" y="2100568"/>
                    </a:cubicBezTo>
                    <a:cubicBezTo>
                      <a:pt x="1126437" y="2092378"/>
                      <a:pt x="1143394" y="2084757"/>
                      <a:pt x="1162823" y="2075613"/>
                    </a:cubicBezTo>
                    <a:cubicBezTo>
                      <a:pt x="1173681" y="2092757"/>
                      <a:pt x="1188354" y="2083041"/>
                      <a:pt x="1206641" y="2074851"/>
                    </a:cubicBezTo>
                    <a:cubicBezTo>
                      <a:pt x="1225310" y="2066468"/>
                      <a:pt x="1246837" y="2063801"/>
                      <a:pt x="1267411" y="2060753"/>
                    </a:cubicBezTo>
                    <a:cubicBezTo>
                      <a:pt x="1305132" y="2055228"/>
                      <a:pt x="1343044" y="2051799"/>
                      <a:pt x="1380762" y="2046847"/>
                    </a:cubicBezTo>
                    <a:cubicBezTo>
                      <a:pt x="1388765" y="2045703"/>
                      <a:pt x="1397909" y="2043608"/>
                      <a:pt x="1404006" y="2038844"/>
                    </a:cubicBezTo>
                    <a:cubicBezTo>
                      <a:pt x="1445725" y="2006839"/>
                      <a:pt x="1496403" y="1997887"/>
                      <a:pt x="1544598" y="2000932"/>
                    </a:cubicBezTo>
                    <a:cubicBezTo>
                      <a:pt x="1582510" y="2003220"/>
                      <a:pt x="1619658" y="2004935"/>
                      <a:pt x="1657188" y="2001697"/>
                    </a:cubicBezTo>
                    <a:cubicBezTo>
                      <a:pt x="1660046" y="2001505"/>
                      <a:pt x="1663856" y="2001887"/>
                      <a:pt x="1665950" y="2003411"/>
                    </a:cubicBezTo>
                    <a:cubicBezTo>
                      <a:pt x="1678904" y="2013507"/>
                      <a:pt x="1692431" y="2014269"/>
                      <a:pt x="1709006" y="2015983"/>
                    </a:cubicBezTo>
                    <a:cubicBezTo>
                      <a:pt x="1732439" y="2018461"/>
                      <a:pt x="1753965" y="2016745"/>
                      <a:pt x="1775684" y="2012555"/>
                    </a:cubicBezTo>
                    <a:cubicBezTo>
                      <a:pt x="1791496" y="2009507"/>
                      <a:pt x="1807497" y="2003220"/>
                      <a:pt x="1821596" y="1995218"/>
                    </a:cubicBezTo>
                    <a:cubicBezTo>
                      <a:pt x="1841216" y="1983978"/>
                      <a:pt x="1860079" y="1979597"/>
                      <a:pt x="1878748" y="1994457"/>
                    </a:cubicBezTo>
                    <a:cubicBezTo>
                      <a:pt x="1898940" y="2010269"/>
                      <a:pt x="1921800" y="2004745"/>
                      <a:pt x="1944092" y="2005315"/>
                    </a:cubicBezTo>
                    <a:cubicBezTo>
                      <a:pt x="1953806" y="2005507"/>
                      <a:pt x="1964094" y="2005124"/>
                      <a:pt x="1973429" y="2007601"/>
                    </a:cubicBezTo>
                    <a:cubicBezTo>
                      <a:pt x="2000479" y="2014651"/>
                      <a:pt x="2026581" y="2025320"/>
                      <a:pt x="2054013" y="2030082"/>
                    </a:cubicBezTo>
                    <a:cubicBezTo>
                      <a:pt x="2069254" y="2032747"/>
                      <a:pt x="2086208" y="2027986"/>
                      <a:pt x="2102021" y="2024557"/>
                    </a:cubicBezTo>
                    <a:cubicBezTo>
                      <a:pt x="2118023" y="2020937"/>
                      <a:pt x="2133834" y="2015413"/>
                      <a:pt x="2149267" y="2009697"/>
                    </a:cubicBezTo>
                    <a:cubicBezTo>
                      <a:pt x="2159743" y="2005887"/>
                      <a:pt x="2171173" y="2002267"/>
                      <a:pt x="2179556" y="1995409"/>
                    </a:cubicBezTo>
                    <a:cubicBezTo>
                      <a:pt x="2198608" y="1979788"/>
                      <a:pt x="2218229" y="1977120"/>
                      <a:pt x="2240710" y="1985312"/>
                    </a:cubicBezTo>
                    <a:cubicBezTo>
                      <a:pt x="2244137" y="1986647"/>
                      <a:pt x="2248138" y="1986647"/>
                      <a:pt x="2251948" y="1986836"/>
                    </a:cubicBezTo>
                    <a:cubicBezTo>
                      <a:pt x="2312915" y="1990836"/>
                      <a:pt x="2373874" y="1993314"/>
                      <a:pt x="2434456" y="1999410"/>
                    </a:cubicBezTo>
                    <a:cubicBezTo>
                      <a:pt x="2459029" y="2001887"/>
                      <a:pt x="2482652" y="2012745"/>
                      <a:pt x="2506847" y="2019603"/>
                    </a:cubicBezTo>
                    <a:cubicBezTo>
                      <a:pt x="2511800" y="2020937"/>
                      <a:pt x="2517327" y="2023033"/>
                      <a:pt x="2522279" y="2022080"/>
                    </a:cubicBezTo>
                    <a:cubicBezTo>
                      <a:pt x="2576191" y="2012555"/>
                      <a:pt x="2626677" y="2026461"/>
                      <a:pt x="2676398" y="2044751"/>
                    </a:cubicBezTo>
                    <a:cubicBezTo>
                      <a:pt x="2681540" y="2046656"/>
                      <a:pt x="2687827" y="2046084"/>
                      <a:pt x="2693543" y="2045703"/>
                    </a:cubicBezTo>
                    <a:cubicBezTo>
                      <a:pt x="2709548" y="2044370"/>
                      <a:pt x="2726882" y="2037701"/>
                      <a:pt x="2741360" y="2041701"/>
                    </a:cubicBezTo>
                    <a:cubicBezTo>
                      <a:pt x="2779842" y="2052753"/>
                      <a:pt x="2817943" y="2066087"/>
                      <a:pt x="2854140" y="2082851"/>
                    </a:cubicBezTo>
                    <a:cubicBezTo>
                      <a:pt x="2890910" y="2099805"/>
                      <a:pt x="2925008" y="2114095"/>
                      <a:pt x="2967110" y="2096949"/>
                    </a:cubicBezTo>
                    <a:cubicBezTo>
                      <a:pt x="2985016" y="2089709"/>
                      <a:pt x="3008639" y="2094853"/>
                      <a:pt x="3029216" y="2096757"/>
                    </a:cubicBezTo>
                    <a:cubicBezTo>
                      <a:pt x="3044264" y="2098282"/>
                      <a:pt x="3058743" y="2106856"/>
                      <a:pt x="3073604" y="2106856"/>
                    </a:cubicBezTo>
                    <a:cubicBezTo>
                      <a:pt x="3113231" y="2106856"/>
                      <a:pt x="3148472" y="2116953"/>
                      <a:pt x="3182763" y="2137527"/>
                    </a:cubicBezTo>
                    <a:cubicBezTo>
                      <a:pt x="3196102" y="2145528"/>
                      <a:pt x="3216867" y="2140193"/>
                      <a:pt x="3234202" y="2142289"/>
                    </a:cubicBezTo>
                    <a:cubicBezTo>
                      <a:pt x="3252492" y="2144765"/>
                      <a:pt x="3271348" y="2147051"/>
                      <a:pt x="3288877" y="2152578"/>
                    </a:cubicBezTo>
                    <a:cubicBezTo>
                      <a:pt x="3334216" y="2167056"/>
                      <a:pt x="3378986" y="2183439"/>
                      <a:pt x="3424135" y="2198680"/>
                    </a:cubicBezTo>
                    <a:cubicBezTo>
                      <a:pt x="3461282" y="2211253"/>
                      <a:pt x="3497862" y="2201347"/>
                      <a:pt x="3534629" y="2196013"/>
                    </a:cubicBezTo>
                    <a:cubicBezTo>
                      <a:pt x="3557682" y="2192583"/>
                      <a:pt x="3579206" y="2184391"/>
                      <a:pt x="3605116" y="2196583"/>
                    </a:cubicBezTo>
                    <a:cubicBezTo>
                      <a:pt x="3629882" y="2208205"/>
                      <a:pt x="3661315" y="2205537"/>
                      <a:pt x="3689131" y="2211824"/>
                    </a:cubicBezTo>
                    <a:cubicBezTo>
                      <a:pt x="3712565" y="2217157"/>
                      <a:pt x="3735231" y="2225732"/>
                      <a:pt x="3757902" y="2234114"/>
                    </a:cubicBezTo>
                    <a:cubicBezTo>
                      <a:pt x="3788766" y="2245545"/>
                      <a:pt x="3819245" y="2257545"/>
                      <a:pt x="3852966" y="2251831"/>
                    </a:cubicBezTo>
                    <a:cubicBezTo>
                      <a:pt x="3891259" y="2245353"/>
                      <a:pt x="3917546" y="2269738"/>
                      <a:pt x="3947648" y="2285932"/>
                    </a:cubicBezTo>
                    <a:cubicBezTo>
                      <a:pt x="3968414" y="2296980"/>
                      <a:pt x="3991083" y="2305172"/>
                      <a:pt x="4013753" y="2312031"/>
                    </a:cubicBezTo>
                    <a:cubicBezTo>
                      <a:pt x="4044043" y="2320985"/>
                      <a:pt x="4075285" y="2326320"/>
                      <a:pt x="4105766" y="2335082"/>
                    </a:cubicBezTo>
                    <a:cubicBezTo>
                      <a:pt x="4151870" y="2348226"/>
                      <a:pt x="4198546" y="2358514"/>
                      <a:pt x="4246551" y="2351274"/>
                    </a:cubicBezTo>
                    <a:cubicBezTo>
                      <a:pt x="4268649" y="2348036"/>
                      <a:pt x="4289227" y="2348226"/>
                      <a:pt x="4311323" y="2352991"/>
                    </a:cubicBezTo>
                    <a:cubicBezTo>
                      <a:pt x="4347518" y="2360801"/>
                      <a:pt x="4384668" y="2361753"/>
                      <a:pt x="4413817" y="2390899"/>
                    </a:cubicBezTo>
                    <a:cubicBezTo>
                      <a:pt x="4424104" y="2401188"/>
                      <a:pt x="4442581" y="2403853"/>
                      <a:pt x="4457632" y="2409188"/>
                    </a:cubicBezTo>
                    <a:cubicBezTo>
                      <a:pt x="4474969" y="2415476"/>
                      <a:pt x="4487731" y="2412236"/>
                      <a:pt x="4497068" y="2393947"/>
                    </a:cubicBezTo>
                    <a:cubicBezTo>
                      <a:pt x="4501257" y="2385757"/>
                      <a:pt x="4513260" y="2377755"/>
                      <a:pt x="4522596" y="2376421"/>
                    </a:cubicBezTo>
                    <a:cubicBezTo>
                      <a:pt x="4550599" y="2372421"/>
                      <a:pt x="4576318" y="2378327"/>
                      <a:pt x="4603368" y="2391282"/>
                    </a:cubicBezTo>
                    <a:cubicBezTo>
                      <a:pt x="4628705" y="2403474"/>
                      <a:pt x="4660331" y="2402140"/>
                      <a:pt x="4689098" y="2406903"/>
                    </a:cubicBezTo>
                    <a:cubicBezTo>
                      <a:pt x="4699289" y="2408618"/>
                      <a:pt x="4709482" y="2411237"/>
                      <a:pt x="4719697" y="2413428"/>
                    </a:cubicBezTo>
                    <a:lnTo>
                      <a:pt x="4726469" y="2414298"/>
                    </a:lnTo>
                    <a:lnTo>
                      <a:pt x="4785776" y="2414298"/>
                    </a:lnTo>
                    <a:lnTo>
                      <a:pt x="4788661" y="2414047"/>
                    </a:lnTo>
                    <a:cubicBezTo>
                      <a:pt x="4801401" y="2412237"/>
                      <a:pt x="4814166" y="2410142"/>
                      <a:pt x="4827024" y="2408999"/>
                    </a:cubicBezTo>
                    <a:cubicBezTo>
                      <a:pt x="4847027" y="2407095"/>
                      <a:pt x="4867412" y="2407856"/>
                      <a:pt x="4887415" y="2405570"/>
                    </a:cubicBezTo>
                    <a:cubicBezTo>
                      <a:pt x="4903799" y="2403853"/>
                      <a:pt x="4919991" y="2399474"/>
                      <a:pt x="4936184" y="2395853"/>
                    </a:cubicBezTo>
                    <a:cubicBezTo>
                      <a:pt x="4942089" y="2394520"/>
                      <a:pt x="4947996" y="2389376"/>
                      <a:pt x="4953328" y="2390138"/>
                    </a:cubicBezTo>
                    <a:cubicBezTo>
                      <a:pt x="5006292" y="2398330"/>
                      <a:pt x="5044391" y="2361753"/>
                      <a:pt x="5089162" y="2345560"/>
                    </a:cubicBezTo>
                    <a:cubicBezTo>
                      <a:pt x="5136216" y="2328413"/>
                      <a:pt x="5181748" y="2302124"/>
                      <a:pt x="5234326" y="2309935"/>
                    </a:cubicBezTo>
                    <a:cubicBezTo>
                      <a:pt x="5266141" y="2314697"/>
                      <a:pt x="5296812" y="2325747"/>
                      <a:pt x="5328438" y="2332416"/>
                    </a:cubicBezTo>
                    <a:cubicBezTo>
                      <a:pt x="5339677" y="2334701"/>
                      <a:pt x="5352250" y="2334320"/>
                      <a:pt x="5363491" y="2332034"/>
                    </a:cubicBezTo>
                    <a:cubicBezTo>
                      <a:pt x="5417784" y="2321555"/>
                      <a:pt x="5471316" y="2320032"/>
                      <a:pt x="5524660" y="2337178"/>
                    </a:cubicBezTo>
                    <a:cubicBezTo>
                      <a:pt x="5533802" y="2340036"/>
                      <a:pt x="5543518" y="2342701"/>
                      <a:pt x="5553045" y="2342701"/>
                    </a:cubicBezTo>
                    <a:cubicBezTo>
                      <a:pt x="5605244" y="2342701"/>
                      <a:pt x="5656488" y="2338701"/>
                      <a:pt x="5706401" y="2320032"/>
                    </a:cubicBezTo>
                    <a:cubicBezTo>
                      <a:pt x="5723166" y="2313745"/>
                      <a:pt x="5743551" y="2317745"/>
                      <a:pt x="5762029" y="2316221"/>
                    </a:cubicBezTo>
                    <a:cubicBezTo>
                      <a:pt x="5779174" y="2314889"/>
                      <a:pt x="5796702" y="2314317"/>
                      <a:pt x="5813276" y="2309935"/>
                    </a:cubicBezTo>
                    <a:cubicBezTo>
                      <a:pt x="5837472" y="2303459"/>
                      <a:pt x="5859949" y="2302697"/>
                      <a:pt x="5884906" y="2308411"/>
                    </a:cubicBezTo>
                    <a:cubicBezTo>
                      <a:pt x="5908719" y="2313745"/>
                      <a:pt x="5934438" y="2311079"/>
                      <a:pt x="5959204" y="2311269"/>
                    </a:cubicBezTo>
                    <a:cubicBezTo>
                      <a:pt x="5986828" y="2311459"/>
                      <a:pt x="6014449" y="2311649"/>
                      <a:pt x="6042072" y="2310697"/>
                    </a:cubicBezTo>
                    <a:cubicBezTo>
                      <a:pt x="6053124" y="2310317"/>
                      <a:pt x="6065695" y="2302697"/>
                      <a:pt x="6074842" y="2305745"/>
                    </a:cubicBezTo>
                    <a:cubicBezTo>
                      <a:pt x="6104368" y="2316031"/>
                      <a:pt x="6133897" y="2303649"/>
                      <a:pt x="6163425" y="2309172"/>
                    </a:cubicBezTo>
                    <a:cubicBezTo>
                      <a:pt x="6177905" y="2312031"/>
                      <a:pt x="6194288" y="2304220"/>
                      <a:pt x="6209909" y="2303459"/>
                    </a:cubicBezTo>
                    <a:cubicBezTo>
                      <a:pt x="6235437" y="2302124"/>
                      <a:pt x="6260964" y="2302697"/>
                      <a:pt x="6286493" y="2302315"/>
                    </a:cubicBezTo>
                    <a:cubicBezTo>
                      <a:pt x="6294876" y="2302124"/>
                      <a:pt x="6303068" y="2301362"/>
                      <a:pt x="6311449" y="2300980"/>
                    </a:cubicBezTo>
                    <a:cubicBezTo>
                      <a:pt x="6318880" y="2300601"/>
                      <a:pt x="6326691" y="2298887"/>
                      <a:pt x="6333739" y="2300218"/>
                    </a:cubicBezTo>
                    <a:cubicBezTo>
                      <a:pt x="6359268" y="2304983"/>
                      <a:pt x="6384414" y="2312793"/>
                      <a:pt x="6410131" y="2315841"/>
                    </a:cubicBezTo>
                    <a:cubicBezTo>
                      <a:pt x="6432420" y="2318507"/>
                      <a:pt x="6455472" y="2314889"/>
                      <a:pt x="6477951" y="2316793"/>
                    </a:cubicBezTo>
                    <a:cubicBezTo>
                      <a:pt x="6517576" y="2320032"/>
                      <a:pt x="6557201" y="2325747"/>
                      <a:pt x="6596828" y="2329368"/>
                    </a:cubicBezTo>
                    <a:cubicBezTo>
                      <a:pt x="6605401" y="2330130"/>
                      <a:pt x="6614353" y="2325365"/>
                      <a:pt x="6623118" y="2324985"/>
                    </a:cubicBezTo>
                    <a:cubicBezTo>
                      <a:pt x="6650551" y="2324033"/>
                      <a:pt x="6677984" y="2323841"/>
                      <a:pt x="6705417" y="2323272"/>
                    </a:cubicBezTo>
                    <a:cubicBezTo>
                      <a:pt x="6721038" y="2323080"/>
                      <a:pt x="6736851" y="2323651"/>
                      <a:pt x="6752283" y="2321937"/>
                    </a:cubicBezTo>
                    <a:cubicBezTo>
                      <a:pt x="6772665" y="2319651"/>
                      <a:pt x="6791144" y="2316221"/>
                      <a:pt x="6810195" y="2331082"/>
                    </a:cubicBezTo>
                    <a:cubicBezTo>
                      <a:pt x="6839534" y="2354132"/>
                      <a:pt x="6876872" y="2345178"/>
                      <a:pt x="6910782" y="2350512"/>
                    </a:cubicBezTo>
                    <a:cubicBezTo>
                      <a:pt x="6919547" y="2351847"/>
                      <a:pt x="6928501" y="2352036"/>
                      <a:pt x="6937263" y="2353561"/>
                    </a:cubicBezTo>
                    <a:cubicBezTo>
                      <a:pt x="6953457" y="2356418"/>
                      <a:pt x="6969457" y="2359657"/>
                      <a:pt x="6985653" y="2362897"/>
                    </a:cubicBezTo>
                    <a:cubicBezTo>
                      <a:pt x="6988509" y="2363467"/>
                      <a:pt x="6991747" y="2363659"/>
                      <a:pt x="6994415" y="2364611"/>
                    </a:cubicBezTo>
                    <a:cubicBezTo>
                      <a:pt x="7018991" y="2372611"/>
                      <a:pt x="7043184" y="2381755"/>
                      <a:pt x="7068141" y="2388234"/>
                    </a:cubicBezTo>
                    <a:cubicBezTo>
                      <a:pt x="7080334" y="2391472"/>
                      <a:pt x="7093860" y="2391853"/>
                      <a:pt x="7106432" y="2390138"/>
                    </a:cubicBezTo>
                    <a:cubicBezTo>
                      <a:pt x="7143199" y="2385185"/>
                      <a:pt x="7179587" y="2383089"/>
                      <a:pt x="7216547" y="2390330"/>
                    </a:cubicBezTo>
                    <a:cubicBezTo>
                      <a:pt x="7231214" y="2393186"/>
                      <a:pt x="7247599" y="2388424"/>
                      <a:pt x="7263220" y="2386709"/>
                    </a:cubicBezTo>
                    <a:cubicBezTo>
                      <a:pt x="7300559" y="2382137"/>
                      <a:pt x="7337899" y="2377183"/>
                      <a:pt x="7375428" y="2372803"/>
                    </a:cubicBezTo>
                    <a:cubicBezTo>
                      <a:pt x="7398860" y="2370135"/>
                      <a:pt x="7422483" y="2368611"/>
                      <a:pt x="7445916" y="2365945"/>
                    </a:cubicBezTo>
                    <a:cubicBezTo>
                      <a:pt x="7472967" y="2362705"/>
                      <a:pt x="7499828" y="2357753"/>
                      <a:pt x="7526880" y="2355084"/>
                    </a:cubicBezTo>
                    <a:cubicBezTo>
                      <a:pt x="7557742" y="2352036"/>
                      <a:pt x="7588795" y="2351466"/>
                      <a:pt x="7619655" y="2348226"/>
                    </a:cubicBezTo>
                    <a:cubicBezTo>
                      <a:pt x="7676047" y="2341940"/>
                      <a:pt x="7732247" y="2334509"/>
                      <a:pt x="7788636" y="2327461"/>
                    </a:cubicBezTo>
                    <a:cubicBezTo>
                      <a:pt x="7843311" y="2320603"/>
                      <a:pt x="7897987" y="2314507"/>
                      <a:pt x="7952280" y="2305935"/>
                    </a:cubicBezTo>
                    <a:cubicBezTo>
                      <a:pt x="7975142" y="2302315"/>
                      <a:pt x="7996859" y="2292408"/>
                      <a:pt x="8019339" y="2286884"/>
                    </a:cubicBezTo>
                    <a:cubicBezTo>
                      <a:pt x="8058774" y="2277357"/>
                      <a:pt x="8098590" y="2269357"/>
                      <a:pt x="8137835" y="2259832"/>
                    </a:cubicBezTo>
                    <a:cubicBezTo>
                      <a:pt x="8155359" y="2255641"/>
                      <a:pt x="8172124" y="2248593"/>
                      <a:pt x="8189651" y="2243639"/>
                    </a:cubicBezTo>
                    <a:cubicBezTo>
                      <a:pt x="8230992" y="2232208"/>
                      <a:pt x="8272903" y="2222874"/>
                      <a:pt x="8313671" y="2209920"/>
                    </a:cubicBezTo>
                    <a:cubicBezTo>
                      <a:pt x="8362822" y="2194297"/>
                      <a:pt x="8411019" y="2175439"/>
                      <a:pt x="8459979" y="2158864"/>
                    </a:cubicBezTo>
                    <a:cubicBezTo>
                      <a:pt x="8478269" y="2152578"/>
                      <a:pt x="8497511" y="2148957"/>
                      <a:pt x="8516369" y="2144003"/>
                    </a:cubicBezTo>
                    <a:cubicBezTo>
                      <a:pt x="8563425" y="2131431"/>
                      <a:pt x="8610288" y="2118095"/>
                      <a:pt x="8657726" y="2106284"/>
                    </a:cubicBezTo>
                    <a:cubicBezTo>
                      <a:pt x="8675253" y="2101901"/>
                      <a:pt x="8693731" y="2102284"/>
                      <a:pt x="8711448" y="2098664"/>
                    </a:cubicBezTo>
                    <a:cubicBezTo>
                      <a:pt x="8732023" y="2094472"/>
                      <a:pt x="8752407" y="2089138"/>
                      <a:pt x="8772219" y="2082280"/>
                    </a:cubicBezTo>
                    <a:cubicBezTo>
                      <a:pt x="8796985" y="2073707"/>
                      <a:pt x="8820990" y="2062659"/>
                      <a:pt x="8845565" y="2053705"/>
                    </a:cubicBezTo>
                    <a:cubicBezTo>
                      <a:pt x="8886142" y="2039034"/>
                      <a:pt x="8926911" y="2024557"/>
                      <a:pt x="8967871" y="2011221"/>
                    </a:cubicBezTo>
                    <a:cubicBezTo>
                      <a:pt x="8983301" y="2006268"/>
                      <a:pt x="9000257" y="2005697"/>
                      <a:pt x="9015878" y="2001124"/>
                    </a:cubicBezTo>
                    <a:cubicBezTo>
                      <a:pt x="9088840" y="1979597"/>
                      <a:pt x="9161805" y="1957880"/>
                      <a:pt x="9234579" y="1935209"/>
                    </a:cubicBezTo>
                    <a:cubicBezTo>
                      <a:pt x="9272298" y="1923399"/>
                      <a:pt x="9308875" y="1908538"/>
                      <a:pt x="9346597" y="1896917"/>
                    </a:cubicBezTo>
                    <a:cubicBezTo>
                      <a:pt x="9369267" y="1889869"/>
                      <a:pt x="9393650" y="1887773"/>
                      <a:pt x="9416321" y="1880724"/>
                    </a:cubicBezTo>
                    <a:cubicBezTo>
                      <a:pt x="9437278" y="1874247"/>
                      <a:pt x="9456709" y="1863578"/>
                      <a:pt x="9477283" y="1856149"/>
                    </a:cubicBezTo>
                    <a:cubicBezTo>
                      <a:pt x="9540152" y="1833097"/>
                      <a:pt x="9603971" y="1811953"/>
                      <a:pt x="9666265" y="1787186"/>
                    </a:cubicBezTo>
                    <a:cubicBezTo>
                      <a:pt x="9696749" y="1775183"/>
                      <a:pt x="9725323" y="1757849"/>
                      <a:pt x="9754088" y="1741464"/>
                    </a:cubicBezTo>
                    <a:cubicBezTo>
                      <a:pt x="9802858" y="1713841"/>
                      <a:pt x="9850865" y="1685074"/>
                      <a:pt x="9899446" y="1656880"/>
                    </a:cubicBezTo>
                    <a:cubicBezTo>
                      <a:pt x="9935832" y="1635924"/>
                      <a:pt x="9968027" y="1611347"/>
                      <a:pt x="9993175" y="1576487"/>
                    </a:cubicBezTo>
                    <a:cubicBezTo>
                      <a:pt x="10004797" y="1560484"/>
                      <a:pt x="10024990" y="1546768"/>
                      <a:pt x="10044230" y="1540480"/>
                    </a:cubicBezTo>
                    <a:cubicBezTo>
                      <a:pt x="10078713" y="1529241"/>
                      <a:pt x="10104430" y="1507522"/>
                      <a:pt x="10131863" y="1485613"/>
                    </a:cubicBezTo>
                    <a:cubicBezTo>
                      <a:pt x="10166536" y="1457801"/>
                      <a:pt x="10203304" y="1431509"/>
                      <a:pt x="10242357" y="1410555"/>
                    </a:cubicBezTo>
                    <a:cubicBezTo>
                      <a:pt x="10280840" y="1389980"/>
                      <a:pt x="10324086" y="1378549"/>
                      <a:pt x="10363709" y="1359499"/>
                    </a:cubicBezTo>
                    <a:cubicBezTo>
                      <a:pt x="10386952" y="1348259"/>
                      <a:pt x="10407146" y="1330353"/>
                      <a:pt x="10428291" y="1314920"/>
                    </a:cubicBezTo>
                    <a:cubicBezTo>
                      <a:pt x="10449438" y="1299489"/>
                      <a:pt x="10470394" y="1283486"/>
                      <a:pt x="10490969" y="1267104"/>
                    </a:cubicBezTo>
                    <a:cubicBezTo>
                      <a:pt x="10502208" y="1258149"/>
                      <a:pt x="10511734" y="1246909"/>
                      <a:pt x="10523354" y="1238337"/>
                    </a:cubicBezTo>
                    <a:cubicBezTo>
                      <a:pt x="10545263" y="1222334"/>
                      <a:pt x="10569075" y="1208808"/>
                      <a:pt x="10590031" y="1191664"/>
                    </a:cubicBezTo>
                    <a:cubicBezTo>
                      <a:pt x="10610225" y="1175089"/>
                      <a:pt x="10633467" y="1166707"/>
                      <a:pt x="10656519" y="1156038"/>
                    </a:cubicBezTo>
                    <a:cubicBezTo>
                      <a:pt x="10674046" y="1148036"/>
                      <a:pt x="10686617" y="1130320"/>
                      <a:pt x="10703573" y="1120603"/>
                    </a:cubicBezTo>
                    <a:cubicBezTo>
                      <a:pt x="10727767" y="1106697"/>
                      <a:pt x="10746246" y="1089553"/>
                      <a:pt x="10764534" y="1067643"/>
                    </a:cubicBezTo>
                    <a:cubicBezTo>
                      <a:pt x="10785111" y="1043068"/>
                      <a:pt x="10820162" y="1029732"/>
                      <a:pt x="10850453" y="1014301"/>
                    </a:cubicBezTo>
                    <a:cubicBezTo>
                      <a:pt x="10876171" y="1001157"/>
                      <a:pt x="10906081" y="995632"/>
                      <a:pt x="10929704" y="980201"/>
                    </a:cubicBezTo>
                    <a:cubicBezTo>
                      <a:pt x="10946279" y="969342"/>
                      <a:pt x="10958661" y="948957"/>
                      <a:pt x="10967423" y="930289"/>
                    </a:cubicBezTo>
                    <a:cubicBezTo>
                      <a:pt x="10987046" y="887995"/>
                      <a:pt x="11021146" y="861897"/>
                      <a:pt x="11058869" y="838084"/>
                    </a:cubicBezTo>
                    <a:cubicBezTo>
                      <a:pt x="11097350" y="813699"/>
                      <a:pt x="11133927" y="786836"/>
                      <a:pt x="11172600" y="762834"/>
                    </a:cubicBezTo>
                    <a:cubicBezTo>
                      <a:pt x="11211843" y="738638"/>
                      <a:pt x="11243658" y="706443"/>
                      <a:pt x="11275283" y="673676"/>
                    </a:cubicBezTo>
                    <a:cubicBezTo>
                      <a:pt x="11288238" y="660150"/>
                      <a:pt x="11305192" y="650434"/>
                      <a:pt x="11320623" y="639195"/>
                    </a:cubicBezTo>
                    <a:cubicBezTo>
                      <a:pt x="11338339" y="626241"/>
                      <a:pt x="11355296" y="611953"/>
                      <a:pt x="11374346" y="601664"/>
                    </a:cubicBezTo>
                    <a:cubicBezTo>
                      <a:pt x="11398160" y="588709"/>
                      <a:pt x="11424069" y="579757"/>
                      <a:pt x="11448453" y="567755"/>
                    </a:cubicBezTo>
                    <a:cubicBezTo>
                      <a:pt x="11476838" y="553657"/>
                      <a:pt x="11505795" y="539750"/>
                      <a:pt x="11532275" y="522605"/>
                    </a:cubicBezTo>
                    <a:cubicBezTo>
                      <a:pt x="11545039" y="514413"/>
                      <a:pt x="11553613" y="499363"/>
                      <a:pt x="11562947" y="486598"/>
                    </a:cubicBezTo>
                    <a:cubicBezTo>
                      <a:pt x="11599714" y="436305"/>
                      <a:pt x="11635529" y="385441"/>
                      <a:pt x="11672489" y="335337"/>
                    </a:cubicBezTo>
                    <a:cubicBezTo>
                      <a:pt x="11712304" y="281424"/>
                      <a:pt x="11763931" y="241608"/>
                      <a:pt x="11821656" y="207889"/>
                    </a:cubicBezTo>
                    <a:cubicBezTo>
                      <a:pt x="11877664" y="175312"/>
                      <a:pt x="11931195" y="138734"/>
                      <a:pt x="11986443" y="104824"/>
                    </a:cubicBezTo>
                    <a:cubicBezTo>
                      <a:pt x="11998443" y="97395"/>
                      <a:pt x="12013114" y="94347"/>
                      <a:pt x="12026448" y="88821"/>
                    </a:cubicBezTo>
                    <a:cubicBezTo>
                      <a:pt x="12072360" y="69580"/>
                      <a:pt x="12118083" y="50147"/>
                      <a:pt x="12160947" y="28621"/>
                    </a:cubicBezTo>
                    <a:lnTo>
                      <a:pt x="12192000" y="0"/>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nvGrpSpPr>
            <p:cNvPr id="121" name="Group 120">
              <a:extLst>
                <a:ext uri="{FF2B5EF4-FFF2-40B4-BE49-F238E27FC236}">
                  <a16:creationId xmlns:a16="http://schemas.microsoft.com/office/drawing/2014/main" id="{05148B0F-801C-45A1-80C1-EEC25A22A7C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544" y="3296011"/>
              <a:ext cx="12191456" cy="2849975"/>
              <a:chOff x="544" y="3296011"/>
              <a:chExt cx="12191456" cy="2849975"/>
            </a:xfrm>
          </p:grpSpPr>
          <p:sp>
            <p:nvSpPr>
              <p:cNvPr id="122" name="Freeform: Shape 121">
                <a:extLst>
                  <a:ext uri="{FF2B5EF4-FFF2-40B4-BE49-F238E27FC236}">
                    <a16:creationId xmlns:a16="http://schemas.microsoft.com/office/drawing/2014/main" id="{E7715ED9-C8CE-4651-82AA-1C4B5F14A03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solidFill>
                <a:srgbClr val="FFFFFF"/>
              </a:solid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3" name="Freeform: Shape 122">
                <a:extLst>
                  <a:ext uri="{FF2B5EF4-FFF2-40B4-BE49-F238E27FC236}">
                    <a16:creationId xmlns:a16="http://schemas.microsoft.com/office/drawing/2014/main" id="{B911230A-EF3B-4760-9087-E4FBE05BDC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4" y="3296011"/>
                <a:ext cx="12191456" cy="2849975"/>
              </a:xfrm>
              <a:custGeom>
                <a:avLst/>
                <a:gdLst>
                  <a:gd name="connsiteX0" fmla="*/ 6095524 w 6095524"/>
                  <a:gd name="connsiteY0" fmla="*/ 0 h 1424940"/>
                  <a:gd name="connsiteX1" fmla="*/ 6095524 w 6095524"/>
                  <a:gd name="connsiteY1" fmla="*/ 17431 h 1424940"/>
                  <a:gd name="connsiteX2" fmla="*/ 6095524 w 6095524"/>
                  <a:gd name="connsiteY2" fmla="*/ 216290 h 1424940"/>
                  <a:gd name="connsiteX3" fmla="*/ 6079998 w 6095524"/>
                  <a:gd name="connsiteY3" fmla="*/ 230600 h 1424940"/>
                  <a:gd name="connsiteX4" fmla="*/ 6012751 w 6095524"/>
                  <a:gd name="connsiteY4" fmla="*/ 260699 h 1424940"/>
                  <a:gd name="connsiteX5" fmla="*/ 5992749 w 6095524"/>
                  <a:gd name="connsiteY5" fmla="*/ 268700 h 1424940"/>
                  <a:gd name="connsiteX6" fmla="*/ 5910358 w 6095524"/>
                  <a:gd name="connsiteY6" fmla="*/ 320231 h 1424940"/>
                  <a:gd name="connsiteX7" fmla="*/ 5835777 w 6095524"/>
                  <a:gd name="connsiteY7" fmla="*/ 383953 h 1424940"/>
                  <a:gd name="connsiteX8" fmla="*/ 5781008 w 6095524"/>
                  <a:gd name="connsiteY8" fmla="*/ 459581 h 1424940"/>
                  <a:gd name="connsiteX9" fmla="*/ 5765673 w 6095524"/>
                  <a:gd name="connsiteY9" fmla="*/ 477584 h 1424940"/>
                  <a:gd name="connsiteX10" fmla="*/ 5723763 w 6095524"/>
                  <a:gd name="connsiteY10" fmla="*/ 500158 h 1424940"/>
                  <a:gd name="connsiteX11" fmla="*/ 5686711 w 6095524"/>
                  <a:gd name="connsiteY11" fmla="*/ 517112 h 1424940"/>
                  <a:gd name="connsiteX12" fmla="*/ 5659850 w 6095524"/>
                  <a:gd name="connsiteY12" fmla="*/ 535877 h 1424940"/>
                  <a:gd name="connsiteX13" fmla="*/ 5637181 w 6095524"/>
                  <a:gd name="connsiteY13" fmla="*/ 553117 h 1424940"/>
                  <a:gd name="connsiteX14" fmla="*/ 5585841 w 6095524"/>
                  <a:gd name="connsiteY14" fmla="*/ 597694 h 1424940"/>
                  <a:gd name="connsiteX15" fmla="*/ 5528977 w 6095524"/>
                  <a:gd name="connsiteY15" fmla="*/ 635318 h 1424940"/>
                  <a:gd name="connsiteX16" fmla="*/ 5483256 w 6095524"/>
                  <a:gd name="connsiteY16" fmla="*/ 681419 h 1424940"/>
                  <a:gd name="connsiteX17" fmla="*/ 5464397 w 6095524"/>
                  <a:gd name="connsiteY17" fmla="*/ 706374 h 1424940"/>
                  <a:gd name="connsiteX18" fmla="*/ 5424773 w 6095524"/>
                  <a:gd name="connsiteY18" fmla="*/ 723424 h 1424940"/>
                  <a:gd name="connsiteX19" fmla="*/ 5381815 w 6095524"/>
                  <a:gd name="connsiteY19" fmla="*/ 750094 h 1424940"/>
                  <a:gd name="connsiteX20" fmla="*/ 5351335 w 6095524"/>
                  <a:gd name="connsiteY20" fmla="*/ 776573 h 1424940"/>
                  <a:gd name="connsiteX21" fmla="*/ 5327809 w 6095524"/>
                  <a:gd name="connsiteY21" fmla="*/ 794290 h 1424940"/>
                  <a:gd name="connsiteX22" fmla="*/ 5294566 w 6095524"/>
                  <a:gd name="connsiteY22" fmla="*/ 812102 h 1424940"/>
                  <a:gd name="connsiteX23" fmla="*/ 5261229 w 6095524"/>
                  <a:gd name="connsiteY23" fmla="*/ 835438 h 1424940"/>
                  <a:gd name="connsiteX24" fmla="*/ 5245037 w 6095524"/>
                  <a:gd name="connsiteY24" fmla="*/ 849821 h 1424940"/>
                  <a:gd name="connsiteX25" fmla="*/ 5213699 w 6095524"/>
                  <a:gd name="connsiteY25" fmla="*/ 873728 h 1424940"/>
                  <a:gd name="connsiteX26" fmla="*/ 5181409 w 6095524"/>
                  <a:gd name="connsiteY26" fmla="*/ 896017 h 1424940"/>
                  <a:gd name="connsiteX27" fmla="*/ 5120735 w 6095524"/>
                  <a:gd name="connsiteY27" fmla="*/ 921544 h 1424940"/>
                  <a:gd name="connsiteX28" fmla="*/ 5065490 w 6095524"/>
                  <a:gd name="connsiteY28" fmla="*/ 959072 h 1424940"/>
                  <a:gd name="connsiteX29" fmla="*/ 5021675 w 6095524"/>
                  <a:gd name="connsiteY29" fmla="*/ 986504 h 1424940"/>
                  <a:gd name="connsiteX30" fmla="*/ 4996148 w 6095524"/>
                  <a:gd name="connsiteY30" fmla="*/ 1004507 h 1424940"/>
                  <a:gd name="connsiteX31" fmla="*/ 4949285 w 6095524"/>
                  <a:gd name="connsiteY31" fmla="*/ 1044702 h 1424940"/>
                  <a:gd name="connsiteX32" fmla="*/ 4876609 w 6095524"/>
                  <a:gd name="connsiteY32" fmla="*/ 1086993 h 1424940"/>
                  <a:gd name="connsiteX33" fmla="*/ 4832699 w 6095524"/>
                  <a:gd name="connsiteY33" fmla="*/ 1109853 h 1424940"/>
                  <a:gd name="connsiteX34" fmla="*/ 4738211 w 6095524"/>
                  <a:gd name="connsiteY34" fmla="*/ 1144334 h 1424940"/>
                  <a:gd name="connsiteX35" fmla="*/ 4707731 w 6095524"/>
                  <a:gd name="connsiteY35" fmla="*/ 1156621 h 1424940"/>
                  <a:gd name="connsiteX36" fmla="*/ 4672870 w 6095524"/>
                  <a:gd name="connsiteY36" fmla="*/ 1164717 h 1424940"/>
                  <a:gd name="connsiteX37" fmla="*/ 4616863 w 6095524"/>
                  <a:gd name="connsiteY37" fmla="*/ 1183862 h 1424940"/>
                  <a:gd name="connsiteX38" fmla="*/ 4507516 w 6095524"/>
                  <a:gd name="connsiteY38" fmla="*/ 1216819 h 1424940"/>
                  <a:gd name="connsiteX39" fmla="*/ 4483513 w 6095524"/>
                  <a:gd name="connsiteY39" fmla="*/ 1221867 h 1424940"/>
                  <a:gd name="connsiteX40" fmla="*/ 4422362 w 6095524"/>
                  <a:gd name="connsiteY40" fmla="*/ 1243108 h 1424940"/>
                  <a:gd name="connsiteX41" fmla="*/ 4385691 w 6095524"/>
                  <a:gd name="connsiteY41" fmla="*/ 1257395 h 1424940"/>
                  <a:gd name="connsiteX42" fmla="*/ 4355306 w 6095524"/>
                  <a:gd name="connsiteY42" fmla="*/ 1265587 h 1424940"/>
                  <a:gd name="connsiteX43" fmla="*/ 4328446 w 6095524"/>
                  <a:gd name="connsiteY43" fmla="*/ 1269397 h 1424940"/>
                  <a:gd name="connsiteX44" fmla="*/ 4257770 w 6095524"/>
                  <a:gd name="connsiteY44" fmla="*/ 1288256 h 1424940"/>
                  <a:gd name="connsiteX45" fmla="*/ 4229576 w 6095524"/>
                  <a:gd name="connsiteY45" fmla="*/ 1295686 h 1424940"/>
                  <a:gd name="connsiteX46" fmla="*/ 4156424 w 6095524"/>
                  <a:gd name="connsiteY46" fmla="*/ 1321213 h 1424940"/>
                  <a:gd name="connsiteX47" fmla="*/ 4094416 w 6095524"/>
                  <a:gd name="connsiteY47" fmla="*/ 1338072 h 1424940"/>
                  <a:gd name="connsiteX48" fmla="*/ 4068509 w 6095524"/>
                  <a:gd name="connsiteY48" fmla="*/ 1346168 h 1424940"/>
                  <a:gd name="connsiteX49" fmla="*/ 4009263 w 6095524"/>
                  <a:gd name="connsiteY49" fmla="*/ 1359694 h 1424940"/>
                  <a:gd name="connsiteX50" fmla="*/ 3975735 w 6095524"/>
                  <a:gd name="connsiteY50" fmla="*/ 1369219 h 1424940"/>
                  <a:gd name="connsiteX51" fmla="*/ 3893915 w 6095524"/>
                  <a:gd name="connsiteY51" fmla="*/ 1379982 h 1424940"/>
                  <a:gd name="connsiteX52" fmla="*/ 3809428 w 6095524"/>
                  <a:gd name="connsiteY52" fmla="*/ 1390364 h 1424940"/>
                  <a:gd name="connsiteX53" fmla="*/ 3763042 w 6095524"/>
                  <a:gd name="connsiteY53" fmla="*/ 1393793 h 1424940"/>
                  <a:gd name="connsiteX54" fmla="*/ 3722561 w 6095524"/>
                  <a:gd name="connsiteY54" fmla="*/ 1399223 h 1424940"/>
                  <a:gd name="connsiteX55" fmla="*/ 3687318 w 6095524"/>
                  <a:gd name="connsiteY55" fmla="*/ 1402652 h 1424940"/>
                  <a:gd name="connsiteX56" fmla="*/ 3631216 w 6095524"/>
                  <a:gd name="connsiteY56" fmla="*/ 1409605 h 1424940"/>
                  <a:gd name="connsiteX57" fmla="*/ 3607880 w 6095524"/>
                  <a:gd name="connsiteY57" fmla="*/ 1411415 h 1424940"/>
                  <a:gd name="connsiteX58" fmla="*/ 3552825 w 6095524"/>
                  <a:gd name="connsiteY58" fmla="*/ 1411319 h 1424940"/>
                  <a:gd name="connsiteX59" fmla="*/ 3533680 w 6095524"/>
                  <a:gd name="connsiteY59" fmla="*/ 1410367 h 1424940"/>
                  <a:gd name="connsiteX60" fmla="*/ 3496818 w 6095524"/>
                  <a:gd name="connsiteY60" fmla="*/ 1398556 h 1424940"/>
                  <a:gd name="connsiteX61" fmla="*/ 3492437 w 6095524"/>
                  <a:gd name="connsiteY61" fmla="*/ 1397699 h 1424940"/>
                  <a:gd name="connsiteX62" fmla="*/ 3468243 w 6095524"/>
                  <a:gd name="connsiteY62" fmla="*/ 1393031 h 1424940"/>
                  <a:gd name="connsiteX63" fmla="*/ 3455003 w 6095524"/>
                  <a:gd name="connsiteY63" fmla="*/ 1391507 h 1424940"/>
                  <a:gd name="connsiteX64" fmla="*/ 3404711 w 6095524"/>
                  <a:gd name="connsiteY64" fmla="*/ 1381792 h 1424940"/>
                  <a:gd name="connsiteX65" fmla="*/ 3375756 w 6095524"/>
                  <a:gd name="connsiteY65" fmla="*/ 1377220 h 1424940"/>
                  <a:gd name="connsiteX66" fmla="*/ 3352324 w 6095524"/>
                  <a:gd name="connsiteY66" fmla="*/ 1377887 h 1424940"/>
                  <a:gd name="connsiteX67" fmla="*/ 3311176 w 6095524"/>
                  <a:gd name="connsiteY67" fmla="*/ 1378744 h 1424940"/>
                  <a:gd name="connsiteX68" fmla="*/ 3298031 w 6095524"/>
                  <a:gd name="connsiteY68" fmla="*/ 1380935 h 1424940"/>
                  <a:gd name="connsiteX69" fmla="*/ 3238595 w 6095524"/>
                  <a:gd name="connsiteY69" fmla="*/ 1374648 h 1424940"/>
                  <a:gd name="connsiteX70" fmla="*/ 3204686 w 6095524"/>
                  <a:gd name="connsiteY70" fmla="*/ 1374172 h 1424940"/>
                  <a:gd name="connsiteX71" fmla="*/ 3166491 w 6095524"/>
                  <a:gd name="connsiteY71" fmla="*/ 1366361 h 1424940"/>
                  <a:gd name="connsiteX72" fmla="*/ 3155347 w 6095524"/>
                  <a:gd name="connsiteY72" fmla="*/ 1366742 h 1424940"/>
                  <a:gd name="connsiteX73" fmla="*/ 3142869 w 6095524"/>
                  <a:gd name="connsiteY73" fmla="*/ 1367409 h 1424940"/>
                  <a:gd name="connsiteX74" fmla="*/ 3104578 w 6095524"/>
                  <a:gd name="connsiteY74" fmla="*/ 1367981 h 1424940"/>
                  <a:gd name="connsiteX75" fmla="*/ 3081337 w 6095524"/>
                  <a:gd name="connsiteY75" fmla="*/ 1370838 h 1424940"/>
                  <a:gd name="connsiteX76" fmla="*/ 3037047 w 6095524"/>
                  <a:gd name="connsiteY76" fmla="*/ 1369124 h 1424940"/>
                  <a:gd name="connsiteX77" fmla="*/ 3020663 w 6095524"/>
                  <a:gd name="connsiteY77" fmla="*/ 1371600 h 1424940"/>
                  <a:gd name="connsiteX78" fmla="*/ 2979230 w 6095524"/>
                  <a:gd name="connsiteY78" fmla="*/ 1371886 h 1424940"/>
                  <a:gd name="connsiteX79" fmla="*/ 2942082 w 6095524"/>
                  <a:gd name="connsiteY79" fmla="*/ 1370457 h 1424940"/>
                  <a:gd name="connsiteX80" fmla="*/ 2906268 w 6095524"/>
                  <a:gd name="connsiteY80" fmla="*/ 1371219 h 1424940"/>
                  <a:gd name="connsiteX81" fmla="*/ 2880646 w 6095524"/>
                  <a:gd name="connsiteY81" fmla="*/ 1374362 h 1424940"/>
                  <a:gd name="connsiteX82" fmla="*/ 2852833 w 6095524"/>
                  <a:gd name="connsiteY82" fmla="*/ 1376267 h 1424940"/>
                  <a:gd name="connsiteX83" fmla="*/ 2776157 w 6095524"/>
                  <a:gd name="connsiteY83" fmla="*/ 1387602 h 1424940"/>
                  <a:gd name="connsiteX84" fmla="*/ 2761965 w 6095524"/>
                  <a:gd name="connsiteY84" fmla="*/ 1384840 h 1424940"/>
                  <a:gd name="connsiteX85" fmla="*/ 2681383 w 6095524"/>
                  <a:gd name="connsiteY85" fmla="*/ 1382268 h 1424940"/>
                  <a:gd name="connsiteX86" fmla="*/ 2663857 w 6095524"/>
                  <a:gd name="connsiteY86" fmla="*/ 1382459 h 1424940"/>
                  <a:gd name="connsiteX87" fmla="*/ 2616803 w 6095524"/>
                  <a:gd name="connsiteY87" fmla="*/ 1371219 h 1424940"/>
                  <a:gd name="connsiteX88" fmla="*/ 2544223 w 6095524"/>
                  <a:gd name="connsiteY88" fmla="*/ 1389031 h 1424940"/>
                  <a:gd name="connsiteX89" fmla="*/ 2476309 w 6095524"/>
                  <a:gd name="connsiteY89" fmla="*/ 1411319 h 1424940"/>
                  <a:gd name="connsiteX90" fmla="*/ 2467737 w 6095524"/>
                  <a:gd name="connsiteY90" fmla="*/ 1414177 h 1424940"/>
                  <a:gd name="connsiteX91" fmla="*/ 2443353 w 6095524"/>
                  <a:gd name="connsiteY91" fmla="*/ 1419035 h 1424940"/>
                  <a:gd name="connsiteX92" fmla="*/ 2413159 w 6095524"/>
                  <a:gd name="connsiteY92" fmla="*/ 1420749 h 1424940"/>
                  <a:gd name="connsiteX93" fmla="*/ 2374868 w 6095524"/>
                  <a:gd name="connsiteY93" fmla="*/ 1424940 h 1424940"/>
                  <a:gd name="connsiteX94" fmla="*/ 2344198 w 6095524"/>
                  <a:gd name="connsiteY94" fmla="*/ 1419701 h 1424940"/>
                  <a:gd name="connsiteX95" fmla="*/ 2301335 w 6095524"/>
                  <a:gd name="connsiteY95" fmla="*/ 1411891 h 1424940"/>
                  <a:gd name="connsiteX96" fmla="*/ 2260949 w 6095524"/>
                  <a:gd name="connsiteY96" fmla="*/ 1404461 h 1424940"/>
                  <a:gd name="connsiteX97" fmla="*/ 2248186 w 6095524"/>
                  <a:gd name="connsiteY97" fmla="*/ 1413224 h 1424940"/>
                  <a:gd name="connsiteX98" fmla="*/ 2228469 w 6095524"/>
                  <a:gd name="connsiteY98" fmla="*/ 1420844 h 1424940"/>
                  <a:gd name="connsiteX99" fmla="*/ 2206562 w 6095524"/>
                  <a:gd name="connsiteY99" fmla="*/ 1411700 h 1424940"/>
                  <a:gd name="connsiteX100" fmla="*/ 2155317 w 6095524"/>
                  <a:gd name="connsiteY100" fmla="*/ 1392746 h 1424940"/>
                  <a:gd name="connsiteX101" fmla="*/ 2122932 w 6095524"/>
                  <a:gd name="connsiteY101" fmla="*/ 1391888 h 1424940"/>
                  <a:gd name="connsiteX102" fmla="*/ 2052542 w 6095524"/>
                  <a:gd name="connsiteY102" fmla="*/ 1383792 h 1424940"/>
                  <a:gd name="connsiteX103" fmla="*/ 2006537 w 6095524"/>
                  <a:gd name="connsiteY103" fmla="*/ 1372267 h 1424940"/>
                  <a:gd name="connsiteX104" fmla="*/ 1973486 w 6095524"/>
                  <a:gd name="connsiteY104" fmla="*/ 1359218 h 1424940"/>
                  <a:gd name="connsiteX105" fmla="*/ 1926146 w 6095524"/>
                  <a:gd name="connsiteY105" fmla="*/ 1342168 h 1424940"/>
                  <a:gd name="connsiteX106" fmla="*/ 1878616 w 6095524"/>
                  <a:gd name="connsiteY106" fmla="*/ 1333310 h 1424940"/>
                  <a:gd name="connsiteX107" fmla="*/ 1844231 w 6095524"/>
                  <a:gd name="connsiteY107" fmla="*/ 1322165 h 1424940"/>
                  <a:gd name="connsiteX108" fmla="*/ 1802225 w 6095524"/>
                  <a:gd name="connsiteY108" fmla="*/ 1314545 h 1424940"/>
                  <a:gd name="connsiteX109" fmla="*/ 1766983 w 6095524"/>
                  <a:gd name="connsiteY109" fmla="*/ 1314260 h 1424940"/>
                  <a:gd name="connsiteX110" fmla="*/ 1711738 w 6095524"/>
                  <a:gd name="connsiteY110" fmla="*/ 1315593 h 1424940"/>
                  <a:gd name="connsiteX111" fmla="*/ 1644111 w 6095524"/>
                  <a:gd name="connsiteY111" fmla="*/ 1292543 h 1424940"/>
                  <a:gd name="connsiteX112" fmla="*/ 1616774 w 6095524"/>
                  <a:gd name="connsiteY112" fmla="*/ 1287399 h 1424940"/>
                  <a:gd name="connsiteX113" fmla="*/ 1591056 w 6095524"/>
                  <a:gd name="connsiteY113" fmla="*/ 1285018 h 1424940"/>
                  <a:gd name="connsiteX114" fmla="*/ 1536478 w 6095524"/>
                  <a:gd name="connsiteY114" fmla="*/ 1269683 h 1424940"/>
                  <a:gd name="connsiteX115" fmla="*/ 1514285 w 6095524"/>
                  <a:gd name="connsiteY115" fmla="*/ 1264634 h 1424940"/>
                  <a:gd name="connsiteX116" fmla="*/ 1483233 w 6095524"/>
                  <a:gd name="connsiteY116" fmla="*/ 1264730 h 1424940"/>
                  <a:gd name="connsiteX117" fmla="*/ 1426750 w 6095524"/>
                  <a:gd name="connsiteY117" fmla="*/ 1257681 h 1424940"/>
                  <a:gd name="connsiteX118" fmla="*/ 1370362 w 6095524"/>
                  <a:gd name="connsiteY118" fmla="*/ 1237107 h 1424940"/>
                  <a:gd name="connsiteX119" fmla="*/ 1346454 w 6095524"/>
                  <a:gd name="connsiteY119" fmla="*/ 1239107 h 1424940"/>
                  <a:gd name="connsiteX120" fmla="*/ 1337882 w 6095524"/>
                  <a:gd name="connsiteY120" fmla="*/ 1238631 h 1424940"/>
                  <a:gd name="connsiteX121" fmla="*/ 1260825 w 6095524"/>
                  <a:gd name="connsiteY121" fmla="*/ 1227296 h 1424940"/>
                  <a:gd name="connsiteX122" fmla="*/ 1253109 w 6095524"/>
                  <a:gd name="connsiteY122" fmla="*/ 1226058 h 1424940"/>
                  <a:gd name="connsiteX123" fmla="*/ 1216915 w 6095524"/>
                  <a:gd name="connsiteY123" fmla="*/ 1215962 h 1424940"/>
                  <a:gd name="connsiteX124" fmla="*/ 1125664 w 6095524"/>
                  <a:gd name="connsiteY124" fmla="*/ 1209675 h 1424940"/>
                  <a:gd name="connsiteX125" fmla="*/ 1120045 w 6095524"/>
                  <a:gd name="connsiteY125" fmla="*/ 1208913 h 1424940"/>
                  <a:gd name="connsiteX126" fmla="*/ 1089469 w 6095524"/>
                  <a:gd name="connsiteY126" fmla="*/ 1213961 h 1424940"/>
                  <a:gd name="connsiteX127" fmla="*/ 1074325 w 6095524"/>
                  <a:gd name="connsiteY127" fmla="*/ 1221105 h 1424940"/>
                  <a:gd name="connsiteX128" fmla="*/ 1050703 w 6095524"/>
                  <a:gd name="connsiteY128" fmla="*/ 1228535 h 1424940"/>
                  <a:gd name="connsiteX129" fmla="*/ 1026700 w 6095524"/>
                  <a:gd name="connsiteY129" fmla="*/ 1231297 h 1424940"/>
                  <a:gd name="connsiteX130" fmla="*/ 986409 w 6095524"/>
                  <a:gd name="connsiteY130" fmla="*/ 1220057 h 1424940"/>
                  <a:gd name="connsiteX131" fmla="*/ 971741 w 6095524"/>
                  <a:gd name="connsiteY131" fmla="*/ 1218914 h 1424940"/>
                  <a:gd name="connsiteX132" fmla="*/ 939070 w 6095524"/>
                  <a:gd name="connsiteY132" fmla="*/ 1213485 h 1424940"/>
                  <a:gd name="connsiteX133" fmla="*/ 910495 w 6095524"/>
                  <a:gd name="connsiteY133" fmla="*/ 1213866 h 1424940"/>
                  <a:gd name="connsiteX134" fmla="*/ 887540 w 6095524"/>
                  <a:gd name="connsiteY134" fmla="*/ 1222534 h 1424940"/>
                  <a:gd name="connsiteX135" fmla="*/ 854202 w 6095524"/>
                  <a:gd name="connsiteY135" fmla="*/ 1224248 h 1424940"/>
                  <a:gd name="connsiteX136" fmla="*/ 832675 w 6095524"/>
                  <a:gd name="connsiteY136" fmla="*/ 1217962 h 1424940"/>
                  <a:gd name="connsiteX137" fmla="*/ 828294 w 6095524"/>
                  <a:gd name="connsiteY137" fmla="*/ 1217105 h 1424940"/>
                  <a:gd name="connsiteX138" fmla="*/ 772001 w 6095524"/>
                  <a:gd name="connsiteY138" fmla="*/ 1216723 h 1424940"/>
                  <a:gd name="connsiteX139" fmla="*/ 701707 w 6095524"/>
                  <a:gd name="connsiteY139" fmla="*/ 1235678 h 1424940"/>
                  <a:gd name="connsiteX140" fmla="*/ 690086 w 6095524"/>
                  <a:gd name="connsiteY140" fmla="*/ 1239679 h 1424940"/>
                  <a:gd name="connsiteX141" fmla="*/ 633412 w 6095524"/>
                  <a:gd name="connsiteY141" fmla="*/ 1246632 h 1424940"/>
                  <a:gd name="connsiteX142" fmla="*/ 603028 w 6095524"/>
                  <a:gd name="connsiteY142" fmla="*/ 1253681 h 1424940"/>
                  <a:gd name="connsiteX143" fmla="*/ 581120 w 6095524"/>
                  <a:gd name="connsiteY143" fmla="*/ 1254062 h 1424940"/>
                  <a:gd name="connsiteX144" fmla="*/ 554642 w 6095524"/>
                  <a:gd name="connsiteY144" fmla="*/ 1266539 h 1424940"/>
                  <a:gd name="connsiteX145" fmla="*/ 545973 w 6095524"/>
                  <a:gd name="connsiteY145" fmla="*/ 1271969 h 1424940"/>
                  <a:gd name="connsiteX146" fmla="*/ 535591 w 6095524"/>
                  <a:gd name="connsiteY146" fmla="*/ 1275207 h 1424940"/>
                  <a:gd name="connsiteX147" fmla="*/ 488538 w 6095524"/>
                  <a:gd name="connsiteY147" fmla="*/ 1285494 h 1424940"/>
                  <a:gd name="connsiteX148" fmla="*/ 480155 w 6095524"/>
                  <a:gd name="connsiteY148" fmla="*/ 1291304 h 1424940"/>
                  <a:gd name="connsiteX149" fmla="*/ 474535 w 6095524"/>
                  <a:gd name="connsiteY149" fmla="*/ 1294924 h 1424940"/>
                  <a:gd name="connsiteX150" fmla="*/ 428816 w 6095524"/>
                  <a:gd name="connsiteY150" fmla="*/ 1301020 h 1424940"/>
                  <a:gd name="connsiteX151" fmla="*/ 400241 w 6095524"/>
                  <a:gd name="connsiteY151" fmla="*/ 1318260 h 1424940"/>
                  <a:gd name="connsiteX152" fmla="*/ 392431 w 6095524"/>
                  <a:gd name="connsiteY152" fmla="*/ 1325594 h 1424940"/>
                  <a:gd name="connsiteX153" fmla="*/ 365093 w 6095524"/>
                  <a:gd name="connsiteY153" fmla="*/ 1336643 h 1424940"/>
                  <a:gd name="connsiteX154" fmla="*/ 273177 w 6095524"/>
                  <a:gd name="connsiteY154" fmla="*/ 1357884 h 1424940"/>
                  <a:gd name="connsiteX155" fmla="*/ 246888 w 6095524"/>
                  <a:gd name="connsiteY155" fmla="*/ 1350359 h 1424940"/>
                  <a:gd name="connsiteX156" fmla="*/ 196977 w 6095524"/>
                  <a:gd name="connsiteY156" fmla="*/ 1370552 h 1424940"/>
                  <a:gd name="connsiteX157" fmla="*/ 153352 w 6095524"/>
                  <a:gd name="connsiteY157" fmla="*/ 1381982 h 1424940"/>
                  <a:gd name="connsiteX158" fmla="*/ 137160 w 6095524"/>
                  <a:gd name="connsiteY158" fmla="*/ 1384745 h 1424940"/>
                  <a:gd name="connsiteX159" fmla="*/ 85917 w 6095524"/>
                  <a:gd name="connsiteY159" fmla="*/ 1389793 h 1424940"/>
                  <a:gd name="connsiteX160" fmla="*/ 59532 w 6095524"/>
                  <a:gd name="connsiteY160" fmla="*/ 1401223 h 1424940"/>
                  <a:gd name="connsiteX161" fmla="*/ 30325 w 6095524"/>
                  <a:gd name="connsiteY161" fmla="*/ 1409974 h 1424940"/>
                  <a:gd name="connsiteX162" fmla="*/ 0 w 6095524"/>
                  <a:gd name="connsiteY162" fmla="*/ 1412360 h 1424940"/>
                  <a:gd name="connsiteX163" fmla="*/ 0 w 6095524"/>
                  <a:gd name="connsiteY163" fmla="*/ 1058622 h 1424940"/>
                  <a:gd name="connsiteX164" fmla="*/ 17145 w 6095524"/>
                  <a:gd name="connsiteY164" fmla="*/ 1060228 h 1424940"/>
                  <a:gd name="connsiteX165" fmla="*/ 44672 w 6095524"/>
                  <a:gd name="connsiteY165" fmla="*/ 1066324 h 1424940"/>
                  <a:gd name="connsiteX166" fmla="*/ 84677 w 6095524"/>
                  <a:gd name="connsiteY166" fmla="*/ 1076230 h 1424940"/>
                  <a:gd name="connsiteX167" fmla="*/ 132017 w 6095524"/>
                  <a:gd name="connsiteY167" fmla="*/ 1064990 h 1424940"/>
                  <a:gd name="connsiteX168" fmla="*/ 136779 w 6095524"/>
                  <a:gd name="connsiteY168" fmla="*/ 1060323 h 1424940"/>
                  <a:gd name="connsiteX169" fmla="*/ 187547 w 6095524"/>
                  <a:gd name="connsiteY169" fmla="*/ 1049179 h 1424940"/>
                  <a:gd name="connsiteX170" fmla="*/ 270891 w 6095524"/>
                  <a:gd name="connsiteY170" fmla="*/ 1036415 h 1424940"/>
                  <a:gd name="connsiteX171" fmla="*/ 276320 w 6095524"/>
                  <a:gd name="connsiteY171" fmla="*/ 1035558 h 1424940"/>
                  <a:gd name="connsiteX172" fmla="*/ 323755 w 6095524"/>
                  <a:gd name="connsiteY172" fmla="*/ 1061561 h 1424940"/>
                  <a:gd name="connsiteX173" fmla="*/ 361855 w 6095524"/>
                  <a:gd name="connsiteY173" fmla="*/ 1057942 h 1424940"/>
                  <a:gd name="connsiteX174" fmla="*/ 379571 w 6095524"/>
                  <a:gd name="connsiteY174" fmla="*/ 1039939 h 1424940"/>
                  <a:gd name="connsiteX175" fmla="*/ 430530 w 6095524"/>
                  <a:gd name="connsiteY175" fmla="*/ 1025747 h 1424940"/>
                  <a:gd name="connsiteX176" fmla="*/ 493300 w 6095524"/>
                  <a:gd name="connsiteY176" fmla="*/ 1027176 h 1424940"/>
                  <a:gd name="connsiteX177" fmla="*/ 537782 w 6095524"/>
                  <a:gd name="connsiteY177" fmla="*/ 1025366 h 1424940"/>
                  <a:gd name="connsiteX178" fmla="*/ 562166 w 6095524"/>
                  <a:gd name="connsiteY178" fmla="*/ 1015746 h 1424940"/>
                  <a:gd name="connsiteX179" fmla="*/ 579596 w 6095524"/>
                  <a:gd name="connsiteY179" fmla="*/ 1016699 h 1424940"/>
                  <a:gd name="connsiteX180" fmla="*/ 612362 w 6095524"/>
                  <a:gd name="connsiteY180" fmla="*/ 1023557 h 1424940"/>
                  <a:gd name="connsiteX181" fmla="*/ 716090 w 6095524"/>
                  <a:gd name="connsiteY181" fmla="*/ 1031653 h 1424940"/>
                  <a:gd name="connsiteX182" fmla="*/ 758381 w 6095524"/>
                  <a:gd name="connsiteY182" fmla="*/ 1018985 h 1424940"/>
                  <a:gd name="connsiteX183" fmla="*/ 771049 w 6095524"/>
                  <a:gd name="connsiteY183" fmla="*/ 1018699 h 1424940"/>
                  <a:gd name="connsiteX184" fmla="*/ 799433 w 6095524"/>
                  <a:gd name="connsiteY184" fmla="*/ 1023652 h 1424940"/>
                  <a:gd name="connsiteX185" fmla="*/ 858012 w 6095524"/>
                  <a:gd name="connsiteY185" fmla="*/ 1020318 h 1424940"/>
                  <a:gd name="connsiteX186" fmla="*/ 879634 w 6095524"/>
                  <a:gd name="connsiteY186" fmla="*/ 1015270 h 1424940"/>
                  <a:gd name="connsiteX187" fmla="*/ 891635 w 6095524"/>
                  <a:gd name="connsiteY187" fmla="*/ 1012031 h 1424940"/>
                  <a:gd name="connsiteX188" fmla="*/ 953262 w 6095524"/>
                  <a:gd name="connsiteY188" fmla="*/ 1003078 h 1424940"/>
                  <a:gd name="connsiteX189" fmla="*/ 980694 w 6095524"/>
                  <a:gd name="connsiteY189" fmla="*/ 993458 h 1424940"/>
                  <a:gd name="connsiteX190" fmla="*/ 988124 w 6095524"/>
                  <a:gd name="connsiteY190" fmla="*/ 992029 h 1424940"/>
                  <a:gd name="connsiteX191" fmla="*/ 1028795 w 6095524"/>
                  <a:gd name="connsiteY191" fmla="*/ 996029 h 1424940"/>
                  <a:gd name="connsiteX192" fmla="*/ 1059275 w 6095524"/>
                  <a:gd name="connsiteY192" fmla="*/ 1011555 h 1424940"/>
                  <a:gd name="connsiteX193" fmla="*/ 1065181 w 6095524"/>
                  <a:gd name="connsiteY193" fmla="*/ 1016794 h 1424940"/>
                  <a:gd name="connsiteX194" fmla="*/ 1150144 w 6095524"/>
                  <a:gd name="connsiteY194" fmla="*/ 1014984 h 1424940"/>
                  <a:gd name="connsiteX195" fmla="*/ 1163193 w 6095524"/>
                  <a:gd name="connsiteY195" fmla="*/ 1012793 h 1424940"/>
                  <a:gd name="connsiteX196" fmla="*/ 1226249 w 6095524"/>
                  <a:gd name="connsiteY196" fmla="*/ 1021937 h 1424940"/>
                  <a:gd name="connsiteX197" fmla="*/ 1244632 w 6095524"/>
                  <a:gd name="connsiteY197" fmla="*/ 1023747 h 1424940"/>
                  <a:gd name="connsiteX198" fmla="*/ 1310545 w 6095524"/>
                  <a:gd name="connsiteY198" fmla="*/ 1031939 h 1424940"/>
                  <a:gd name="connsiteX199" fmla="*/ 1319879 w 6095524"/>
                  <a:gd name="connsiteY199" fmla="*/ 1024319 h 1424940"/>
                  <a:gd name="connsiteX200" fmla="*/ 1346740 w 6095524"/>
                  <a:gd name="connsiteY200" fmla="*/ 1005173 h 1424940"/>
                  <a:gd name="connsiteX201" fmla="*/ 1399699 w 6095524"/>
                  <a:gd name="connsiteY201" fmla="*/ 988219 h 1424940"/>
                  <a:gd name="connsiteX202" fmla="*/ 1414082 w 6095524"/>
                  <a:gd name="connsiteY202" fmla="*/ 989171 h 1424940"/>
                  <a:gd name="connsiteX203" fmla="*/ 1450467 w 6095524"/>
                  <a:gd name="connsiteY203" fmla="*/ 1017461 h 1424940"/>
                  <a:gd name="connsiteX204" fmla="*/ 1468184 w 6095524"/>
                  <a:gd name="connsiteY204" fmla="*/ 1028795 h 1424940"/>
                  <a:gd name="connsiteX205" fmla="*/ 1518476 w 6095524"/>
                  <a:gd name="connsiteY205" fmla="*/ 1049655 h 1424940"/>
                  <a:gd name="connsiteX206" fmla="*/ 1522667 w 6095524"/>
                  <a:gd name="connsiteY206" fmla="*/ 1053465 h 1424940"/>
                  <a:gd name="connsiteX207" fmla="*/ 1559814 w 6095524"/>
                  <a:gd name="connsiteY207" fmla="*/ 1098709 h 1424940"/>
                  <a:gd name="connsiteX208" fmla="*/ 1568196 w 6095524"/>
                  <a:gd name="connsiteY208" fmla="*/ 1106424 h 1424940"/>
                  <a:gd name="connsiteX209" fmla="*/ 1578293 w 6095524"/>
                  <a:gd name="connsiteY209" fmla="*/ 1118426 h 1424940"/>
                  <a:gd name="connsiteX210" fmla="*/ 1609820 w 6095524"/>
                  <a:gd name="connsiteY210" fmla="*/ 1141667 h 1424940"/>
                  <a:gd name="connsiteX211" fmla="*/ 1648873 w 6095524"/>
                  <a:gd name="connsiteY211" fmla="*/ 1149096 h 1424940"/>
                  <a:gd name="connsiteX212" fmla="*/ 1696022 w 6095524"/>
                  <a:gd name="connsiteY212" fmla="*/ 1160431 h 1424940"/>
                  <a:gd name="connsiteX213" fmla="*/ 1715739 w 6095524"/>
                  <a:gd name="connsiteY213" fmla="*/ 1168051 h 1424940"/>
                  <a:gd name="connsiteX214" fmla="*/ 1768602 w 6095524"/>
                  <a:gd name="connsiteY214" fmla="*/ 1182529 h 1424940"/>
                  <a:gd name="connsiteX215" fmla="*/ 1806321 w 6095524"/>
                  <a:gd name="connsiteY215" fmla="*/ 1194721 h 1424940"/>
                  <a:gd name="connsiteX216" fmla="*/ 1860709 w 6095524"/>
                  <a:gd name="connsiteY216" fmla="*/ 1201865 h 1424940"/>
                  <a:gd name="connsiteX217" fmla="*/ 1887093 w 6095524"/>
                  <a:gd name="connsiteY217" fmla="*/ 1202150 h 1424940"/>
                  <a:gd name="connsiteX218" fmla="*/ 1935575 w 6095524"/>
                  <a:gd name="connsiteY218" fmla="*/ 1238726 h 1424940"/>
                  <a:gd name="connsiteX219" fmla="*/ 1974247 w 6095524"/>
                  <a:gd name="connsiteY219" fmla="*/ 1262920 h 1424940"/>
                  <a:gd name="connsiteX220" fmla="*/ 2014919 w 6095524"/>
                  <a:gd name="connsiteY220" fmla="*/ 1251204 h 1424940"/>
                  <a:gd name="connsiteX221" fmla="*/ 2025968 w 6095524"/>
                  <a:gd name="connsiteY221" fmla="*/ 1240155 h 1424940"/>
                  <a:gd name="connsiteX222" fmla="*/ 2092643 w 6095524"/>
                  <a:gd name="connsiteY222" fmla="*/ 1229678 h 1424940"/>
                  <a:gd name="connsiteX223" fmla="*/ 2187893 w 6095524"/>
                  <a:gd name="connsiteY223" fmla="*/ 1229297 h 1424940"/>
                  <a:gd name="connsiteX224" fmla="*/ 2346294 w 6095524"/>
                  <a:gd name="connsiteY224" fmla="*/ 1205484 h 1424940"/>
                  <a:gd name="connsiteX225" fmla="*/ 2373916 w 6095524"/>
                  <a:gd name="connsiteY225" fmla="*/ 1194435 h 1424940"/>
                  <a:gd name="connsiteX226" fmla="*/ 2404967 w 6095524"/>
                  <a:gd name="connsiteY226" fmla="*/ 1191673 h 1424940"/>
                  <a:gd name="connsiteX227" fmla="*/ 2416874 w 6095524"/>
                  <a:gd name="connsiteY227" fmla="*/ 1198436 h 1424940"/>
                  <a:gd name="connsiteX228" fmla="*/ 2468975 w 6095524"/>
                  <a:gd name="connsiteY228" fmla="*/ 1208532 h 1424940"/>
                  <a:gd name="connsiteX229" fmla="*/ 2478882 w 6095524"/>
                  <a:gd name="connsiteY229" fmla="*/ 1208723 h 1424940"/>
                  <a:gd name="connsiteX230" fmla="*/ 2512791 w 6095524"/>
                  <a:gd name="connsiteY230" fmla="*/ 1204436 h 1424940"/>
                  <a:gd name="connsiteX231" fmla="*/ 2544223 w 6095524"/>
                  <a:gd name="connsiteY231" fmla="*/ 1201960 h 1424940"/>
                  <a:gd name="connsiteX232" fmla="*/ 2623471 w 6095524"/>
                  <a:gd name="connsiteY232" fmla="*/ 1210056 h 1424940"/>
                  <a:gd name="connsiteX233" fmla="*/ 2684241 w 6095524"/>
                  <a:gd name="connsiteY233" fmla="*/ 1208151 h 1424940"/>
                  <a:gd name="connsiteX234" fmla="*/ 2712244 w 6095524"/>
                  <a:gd name="connsiteY234" fmla="*/ 1210056 h 1424940"/>
                  <a:gd name="connsiteX235" fmla="*/ 2728055 w 6095524"/>
                  <a:gd name="connsiteY235" fmla="*/ 1212914 h 1424940"/>
                  <a:gd name="connsiteX236" fmla="*/ 2763869 w 6095524"/>
                  <a:gd name="connsiteY236" fmla="*/ 1232821 h 1424940"/>
                  <a:gd name="connsiteX237" fmla="*/ 2783491 w 6095524"/>
                  <a:gd name="connsiteY237" fmla="*/ 1237298 h 1424940"/>
                  <a:gd name="connsiteX238" fmla="*/ 2842546 w 6095524"/>
                  <a:gd name="connsiteY238" fmla="*/ 1236917 h 1424940"/>
                  <a:gd name="connsiteX239" fmla="*/ 2931128 w 6095524"/>
                  <a:gd name="connsiteY239" fmla="*/ 1206913 h 1424940"/>
                  <a:gd name="connsiteX240" fmla="*/ 2940368 w 6095524"/>
                  <a:gd name="connsiteY240" fmla="*/ 1202912 h 1424940"/>
                  <a:gd name="connsiteX241" fmla="*/ 2985421 w 6095524"/>
                  <a:gd name="connsiteY241" fmla="*/ 1197959 h 1424940"/>
                  <a:gd name="connsiteX242" fmla="*/ 3015996 w 6095524"/>
                  <a:gd name="connsiteY242" fmla="*/ 1204722 h 1424940"/>
                  <a:gd name="connsiteX243" fmla="*/ 3057621 w 6095524"/>
                  <a:gd name="connsiteY243" fmla="*/ 1218724 h 1424940"/>
                  <a:gd name="connsiteX244" fmla="*/ 3095054 w 6095524"/>
                  <a:gd name="connsiteY244" fmla="*/ 1230440 h 1424940"/>
                  <a:gd name="connsiteX245" fmla="*/ 3122295 w 6095524"/>
                  <a:gd name="connsiteY245" fmla="*/ 1243679 h 1424940"/>
                  <a:gd name="connsiteX246" fmla="*/ 3184589 w 6095524"/>
                  <a:gd name="connsiteY246" fmla="*/ 1253395 h 1424940"/>
                  <a:gd name="connsiteX247" fmla="*/ 3191066 w 6095524"/>
                  <a:gd name="connsiteY247" fmla="*/ 1255014 h 1424940"/>
                  <a:gd name="connsiteX248" fmla="*/ 3237929 w 6095524"/>
                  <a:gd name="connsiteY248" fmla="*/ 1243203 h 1424940"/>
                  <a:gd name="connsiteX249" fmla="*/ 3294221 w 6095524"/>
                  <a:gd name="connsiteY249" fmla="*/ 1231202 h 1424940"/>
                  <a:gd name="connsiteX250" fmla="*/ 3314319 w 6095524"/>
                  <a:gd name="connsiteY250" fmla="*/ 1235297 h 1424940"/>
                  <a:gd name="connsiteX251" fmla="*/ 3341846 w 6095524"/>
                  <a:gd name="connsiteY251" fmla="*/ 1241108 h 1424940"/>
                  <a:gd name="connsiteX252" fmla="*/ 3367373 w 6095524"/>
                  <a:gd name="connsiteY252" fmla="*/ 1238060 h 1424940"/>
                  <a:gd name="connsiteX253" fmla="*/ 3382899 w 6095524"/>
                  <a:gd name="connsiteY253" fmla="*/ 1237774 h 1424940"/>
                  <a:gd name="connsiteX254" fmla="*/ 3453765 w 6095524"/>
                  <a:gd name="connsiteY254" fmla="*/ 1273397 h 1424940"/>
                  <a:gd name="connsiteX255" fmla="*/ 3471767 w 6095524"/>
                  <a:gd name="connsiteY255" fmla="*/ 1276350 h 1424940"/>
                  <a:gd name="connsiteX256" fmla="*/ 3481959 w 6095524"/>
                  <a:gd name="connsiteY256" fmla="*/ 1280732 h 1424940"/>
                  <a:gd name="connsiteX257" fmla="*/ 3543396 w 6095524"/>
                  <a:gd name="connsiteY257" fmla="*/ 1324928 h 1424940"/>
                  <a:gd name="connsiteX258" fmla="*/ 3569494 w 6095524"/>
                  <a:gd name="connsiteY258" fmla="*/ 1333881 h 1424940"/>
                  <a:gd name="connsiteX259" fmla="*/ 3598164 w 6095524"/>
                  <a:gd name="connsiteY259" fmla="*/ 1332071 h 1424940"/>
                  <a:gd name="connsiteX260" fmla="*/ 3614738 w 6095524"/>
                  <a:gd name="connsiteY260" fmla="*/ 1328833 h 1424940"/>
                  <a:gd name="connsiteX261" fmla="*/ 3655886 w 6095524"/>
                  <a:gd name="connsiteY261" fmla="*/ 1300734 h 1424940"/>
                  <a:gd name="connsiteX262" fmla="*/ 3679317 w 6095524"/>
                  <a:gd name="connsiteY262" fmla="*/ 1301687 h 1424940"/>
                  <a:gd name="connsiteX263" fmla="*/ 3715893 w 6095524"/>
                  <a:gd name="connsiteY263" fmla="*/ 1321022 h 1424940"/>
                  <a:gd name="connsiteX264" fmla="*/ 3782282 w 6095524"/>
                  <a:gd name="connsiteY264" fmla="*/ 1329690 h 1424940"/>
                  <a:gd name="connsiteX265" fmla="*/ 3816001 w 6095524"/>
                  <a:gd name="connsiteY265" fmla="*/ 1302639 h 1424940"/>
                  <a:gd name="connsiteX266" fmla="*/ 3833431 w 6095524"/>
                  <a:gd name="connsiteY266" fmla="*/ 1276636 h 1424940"/>
                  <a:gd name="connsiteX267" fmla="*/ 3883819 w 6095524"/>
                  <a:gd name="connsiteY267" fmla="*/ 1246442 h 1424940"/>
                  <a:gd name="connsiteX268" fmla="*/ 3895821 w 6095524"/>
                  <a:gd name="connsiteY268" fmla="*/ 1257681 h 1424940"/>
                  <a:gd name="connsiteX269" fmla="*/ 3932778 w 6095524"/>
                  <a:gd name="connsiteY269" fmla="*/ 1262444 h 1424940"/>
                  <a:gd name="connsiteX270" fmla="*/ 3972782 w 6095524"/>
                  <a:gd name="connsiteY270" fmla="*/ 1262063 h 1424940"/>
                  <a:gd name="connsiteX271" fmla="*/ 4042505 w 6095524"/>
                  <a:gd name="connsiteY271" fmla="*/ 1267111 h 1424940"/>
                  <a:gd name="connsiteX272" fmla="*/ 4088892 w 6095524"/>
                  <a:gd name="connsiteY272" fmla="*/ 1238250 h 1424940"/>
                  <a:gd name="connsiteX273" fmla="*/ 4106609 w 6095524"/>
                  <a:gd name="connsiteY273" fmla="*/ 1226344 h 1424940"/>
                  <a:gd name="connsiteX274" fmla="*/ 4123182 w 6095524"/>
                  <a:gd name="connsiteY274" fmla="*/ 1218724 h 1424940"/>
                  <a:gd name="connsiteX275" fmla="*/ 4142328 w 6095524"/>
                  <a:gd name="connsiteY275" fmla="*/ 1214438 h 1424940"/>
                  <a:gd name="connsiteX276" fmla="*/ 4188524 w 6095524"/>
                  <a:gd name="connsiteY276" fmla="*/ 1198245 h 1424940"/>
                  <a:gd name="connsiteX277" fmla="*/ 4213860 w 6095524"/>
                  <a:gd name="connsiteY277" fmla="*/ 1182338 h 1424940"/>
                  <a:gd name="connsiteX278" fmla="*/ 4270820 w 6095524"/>
                  <a:gd name="connsiteY278" fmla="*/ 1167003 h 1424940"/>
                  <a:gd name="connsiteX279" fmla="*/ 4309587 w 6095524"/>
                  <a:gd name="connsiteY279" fmla="*/ 1153287 h 1424940"/>
                  <a:gd name="connsiteX280" fmla="*/ 4350449 w 6095524"/>
                  <a:gd name="connsiteY280" fmla="*/ 1129665 h 1424940"/>
                  <a:gd name="connsiteX281" fmla="*/ 4356164 w 6095524"/>
                  <a:gd name="connsiteY281" fmla="*/ 1126046 h 1424940"/>
                  <a:gd name="connsiteX282" fmla="*/ 4369880 w 6095524"/>
                  <a:gd name="connsiteY282" fmla="*/ 1110520 h 1424940"/>
                  <a:gd name="connsiteX283" fmla="*/ 4389787 w 6095524"/>
                  <a:gd name="connsiteY283" fmla="*/ 1057085 h 1424940"/>
                  <a:gd name="connsiteX284" fmla="*/ 4395502 w 6095524"/>
                  <a:gd name="connsiteY284" fmla="*/ 1046226 h 1424940"/>
                  <a:gd name="connsiteX285" fmla="*/ 4447413 w 6095524"/>
                  <a:gd name="connsiteY285" fmla="*/ 1009650 h 1424940"/>
                  <a:gd name="connsiteX286" fmla="*/ 4466654 w 6095524"/>
                  <a:gd name="connsiteY286" fmla="*/ 1013079 h 1424940"/>
                  <a:gd name="connsiteX287" fmla="*/ 4487894 w 6095524"/>
                  <a:gd name="connsiteY287" fmla="*/ 1025081 h 1424940"/>
                  <a:gd name="connsiteX288" fmla="*/ 4534472 w 6095524"/>
                  <a:gd name="connsiteY288" fmla="*/ 1028224 h 1424940"/>
                  <a:gd name="connsiteX289" fmla="*/ 4551903 w 6095524"/>
                  <a:gd name="connsiteY289" fmla="*/ 1022033 h 1424940"/>
                  <a:gd name="connsiteX290" fmla="*/ 4582382 w 6095524"/>
                  <a:gd name="connsiteY290" fmla="*/ 1005364 h 1424940"/>
                  <a:gd name="connsiteX291" fmla="*/ 4605909 w 6095524"/>
                  <a:gd name="connsiteY291" fmla="*/ 979551 h 1424940"/>
                  <a:gd name="connsiteX292" fmla="*/ 4640104 w 6095524"/>
                  <a:gd name="connsiteY292" fmla="*/ 936879 h 1424940"/>
                  <a:gd name="connsiteX293" fmla="*/ 4705731 w 6095524"/>
                  <a:gd name="connsiteY293" fmla="*/ 920591 h 1424940"/>
                  <a:gd name="connsiteX294" fmla="*/ 4730973 w 6095524"/>
                  <a:gd name="connsiteY294" fmla="*/ 915162 h 1424940"/>
                  <a:gd name="connsiteX295" fmla="*/ 4822794 w 6095524"/>
                  <a:gd name="connsiteY295" fmla="*/ 892397 h 1424940"/>
                  <a:gd name="connsiteX296" fmla="*/ 4830794 w 6095524"/>
                  <a:gd name="connsiteY296" fmla="*/ 891635 h 1424940"/>
                  <a:gd name="connsiteX297" fmla="*/ 4894421 w 6095524"/>
                  <a:gd name="connsiteY297" fmla="*/ 865442 h 1424940"/>
                  <a:gd name="connsiteX298" fmla="*/ 4909756 w 6095524"/>
                  <a:gd name="connsiteY298" fmla="*/ 858964 h 1424940"/>
                  <a:gd name="connsiteX299" fmla="*/ 4928521 w 6095524"/>
                  <a:gd name="connsiteY299" fmla="*/ 842391 h 1424940"/>
                  <a:gd name="connsiteX300" fmla="*/ 4945857 w 6095524"/>
                  <a:gd name="connsiteY300" fmla="*/ 795623 h 1424940"/>
                  <a:gd name="connsiteX301" fmla="*/ 4966145 w 6095524"/>
                  <a:gd name="connsiteY301" fmla="*/ 774287 h 1424940"/>
                  <a:gd name="connsiteX302" fmla="*/ 4980909 w 6095524"/>
                  <a:gd name="connsiteY302" fmla="*/ 761333 h 1424940"/>
                  <a:gd name="connsiteX303" fmla="*/ 4993862 w 6095524"/>
                  <a:gd name="connsiteY303" fmla="*/ 741712 h 1424940"/>
                  <a:gd name="connsiteX304" fmla="*/ 5006816 w 6095524"/>
                  <a:gd name="connsiteY304" fmla="*/ 694754 h 1424940"/>
                  <a:gd name="connsiteX305" fmla="*/ 5026724 w 6095524"/>
                  <a:gd name="connsiteY305" fmla="*/ 653129 h 1424940"/>
                  <a:gd name="connsiteX306" fmla="*/ 5062538 w 6095524"/>
                  <a:gd name="connsiteY306" fmla="*/ 630079 h 1424940"/>
                  <a:gd name="connsiteX307" fmla="*/ 5084731 w 6095524"/>
                  <a:gd name="connsiteY307" fmla="*/ 617982 h 1424940"/>
                  <a:gd name="connsiteX308" fmla="*/ 5172647 w 6095524"/>
                  <a:gd name="connsiteY308" fmla="*/ 630174 h 1424940"/>
                  <a:gd name="connsiteX309" fmla="*/ 5232654 w 6095524"/>
                  <a:gd name="connsiteY309" fmla="*/ 642080 h 1424940"/>
                  <a:gd name="connsiteX310" fmla="*/ 5252371 w 6095524"/>
                  <a:gd name="connsiteY310" fmla="*/ 637508 h 1424940"/>
                  <a:gd name="connsiteX311" fmla="*/ 5308092 w 6095524"/>
                  <a:gd name="connsiteY311" fmla="*/ 598646 h 1424940"/>
                  <a:gd name="connsiteX312" fmla="*/ 5363147 w 6095524"/>
                  <a:gd name="connsiteY312" fmla="*/ 581311 h 1424940"/>
                  <a:gd name="connsiteX313" fmla="*/ 5404580 w 6095524"/>
                  <a:gd name="connsiteY313" fmla="*/ 576358 h 1424940"/>
                  <a:gd name="connsiteX314" fmla="*/ 5440203 w 6095524"/>
                  <a:gd name="connsiteY314" fmla="*/ 572548 h 1424940"/>
                  <a:gd name="connsiteX315" fmla="*/ 5482971 w 6095524"/>
                  <a:gd name="connsiteY315" fmla="*/ 561880 h 1424940"/>
                  <a:gd name="connsiteX316" fmla="*/ 5507165 w 6095524"/>
                  <a:gd name="connsiteY316" fmla="*/ 550259 h 1424940"/>
                  <a:gd name="connsiteX317" fmla="*/ 5545645 w 6095524"/>
                  <a:gd name="connsiteY317" fmla="*/ 533591 h 1424940"/>
                  <a:gd name="connsiteX318" fmla="*/ 5585079 w 6095524"/>
                  <a:gd name="connsiteY318" fmla="*/ 511969 h 1424940"/>
                  <a:gd name="connsiteX319" fmla="*/ 5615368 w 6095524"/>
                  <a:gd name="connsiteY319" fmla="*/ 481679 h 1424940"/>
                  <a:gd name="connsiteX320" fmla="*/ 5631656 w 6095524"/>
                  <a:gd name="connsiteY320" fmla="*/ 456152 h 1424940"/>
                  <a:gd name="connsiteX321" fmla="*/ 5679377 w 6095524"/>
                  <a:gd name="connsiteY321" fmla="*/ 419576 h 1424940"/>
                  <a:gd name="connsiteX322" fmla="*/ 5722525 w 6095524"/>
                  <a:gd name="connsiteY322" fmla="*/ 350615 h 1424940"/>
                  <a:gd name="connsiteX323" fmla="*/ 5749576 w 6095524"/>
                  <a:gd name="connsiteY323" fmla="*/ 321945 h 1424940"/>
                  <a:gd name="connsiteX324" fmla="*/ 5764911 w 6095524"/>
                  <a:gd name="connsiteY324" fmla="*/ 313849 h 1424940"/>
                  <a:gd name="connsiteX325" fmla="*/ 5791009 w 6095524"/>
                  <a:gd name="connsiteY325" fmla="*/ 293942 h 1424940"/>
                  <a:gd name="connsiteX326" fmla="*/ 5806440 w 6095524"/>
                  <a:gd name="connsiteY326" fmla="*/ 279178 h 1424940"/>
                  <a:gd name="connsiteX327" fmla="*/ 5848636 w 6095524"/>
                  <a:gd name="connsiteY327" fmla="*/ 224885 h 1424940"/>
                  <a:gd name="connsiteX328" fmla="*/ 5861590 w 6095524"/>
                  <a:gd name="connsiteY328" fmla="*/ 208788 h 1424940"/>
                  <a:gd name="connsiteX329" fmla="*/ 5888355 w 6095524"/>
                  <a:gd name="connsiteY329" fmla="*/ 181166 h 1424940"/>
                  <a:gd name="connsiteX330" fmla="*/ 5900071 w 6095524"/>
                  <a:gd name="connsiteY330" fmla="*/ 172784 h 1424940"/>
                  <a:gd name="connsiteX331" fmla="*/ 5920740 w 6095524"/>
                  <a:gd name="connsiteY331" fmla="*/ 150305 h 1424940"/>
                  <a:gd name="connsiteX332" fmla="*/ 5969985 w 6095524"/>
                  <a:gd name="connsiteY332" fmla="*/ 91345 h 1424940"/>
                  <a:gd name="connsiteX333" fmla="*/ 5991130 w 6095524"/>
                  <a:gd name="connsiteY333" fmla="*/ 58293 h 1424940"/>
                  <a:gd name="connsiteX334" fmla="*/ 6033325 w 6095524"/>
                  <a:gd name="connsiteY334" fmla="*/ 33909 h 1424940"/>
                  <a:gd name="connsiteX335" fmla="*/ 6054376 w 6095524"/>
                  <a:gd name="connsiteY335" fmla="*/ 20955 h 1424940"/>
                  <a:gd name="connsiteX336" fmla="*/ 6095524 w 6095524"/>
                  <a:gd name="connsiteY336" fmla="*/ 0 h 142494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Lst>
                <a:rect l="l" t="t" r="r" b="b"/>
                <a:pathLst>
                  <a:path w="6095524" h="1424940">
                    <a:moveTo>
                      <a:pt x="6095524" y="0"/>
                    </a:moveTo>
                    <a:cubicBezTo>
                      <a:pt x="6095524" y="7811"/>
                      <a:pt x="6095524" y="12573"/>
                      <a:pt x="6095524" y="17431"/>
                    </a:cubicBezTo>
                    <a:lnTo>
                      <a:pt x="6095524" y="216290"/>
                    </a:lnTo>
                    <a:lnTo>
                      <a:pt x="6079998" y="230600"/>
                    </a:lnTo>
                    <a:cubicBezTo>
                      <a:pt x="6058567" y="241363"/>
                      <a:pt x="6035706" y="251079"/>
                      <a:pt x="6012751" y="260699"/>
                    </a:cubicBezTo>
                    <a:cubicBezTo>
                      <a:pt x="6006084" y="263462"/>
                      <a:pt x="5998749" y="264986"/>
                      <a:pt x="5992749" y="268700"/>
                    </a:cubicBezTo>
                    <a:cubicBezTo>
                      <a:pt x="5965126" y="285655"/>
                      <a:pt x="5938361" y="303943"/>
                      <a:pt x="5910358" y="320231"/>
                    </a:cubicBezTo>
                    <a:cubicBezTo>
                      <a:pt x="5881497" y="337090"/>
                      <a:pt x="5855684" y="356997"/>
                      <a:pt x="5835777" y="383953"/>
                    </a:cubicBezTo>
                    <a:cubicBezTo>
                      <a:pt x="5817298" y="409004"/>
                      <a:pt x="5799391" y="434435"/>
                      <a:pt x="5781008" y="459581"/>
                    </a:cubicBezTo>
                    <a:cubicBezTo>
                      <a:pt x="5776341" y="465963"/>
                      <a:pt x="5772054" y="473488"/>
                      <a:pt x="5765673" y="477584"/>
                    </a:cubicBezTo>
                    <a:cubicBezTo>
                      <a:pt x="5752433" y="486156"/>
                      <a:pt x="5737955" y="493109"/>
                      <a:pt x="5723763" y="500158"/>
                    </a:cubicBezTo>
                    <a:cubicBezTo>
                      <a:pt x="5711571" y="506159"/>
                      <a:pt x="5698617" y="510635"/>
                      <a:pt x="5686711" y="517112"/>
                    </a:cubicBezTo>
                    <a:cubicBezTo>
                      <a:pt x="5677186" y="522256"/>
                      <a:pt x="5668708" y="529400"/>
                      <a:pt x="5659850" y="535877"/>
                    </a:cubicBezTo>
                    <a:cubicBezTo>
                      <a:pt x="5652135" y="541496"/>
                      <a:pt x="5643658" y="546354"/>
                      <a:pt x="5637181" y="553117"/>
                    </a:cubicBezTo>
                    <a:cubicBezTo>
                      <a:pt x="5621369" y="569500"/>
                      <a:pt x="5605462" y="585597"/>
                      <a:pt x="5585841" y="597694"/>
                    </a:cubicBezTo>
                    <a:cubicBezTo>
                      <a:pt x="5566505" y="609695"/>
                      <a:pt x="5548217" y="623126"/>
                      <a:pt x="5528977" y="635318"/>
                    </a:cubicBezTo>
                    <a:cubicBezTo>
                      <a:pt x="5510117" y="647224"/>
                      <a:pt x="5493067" y="660273"/>
                      <a:pt x="5483256" y="681419"/>
                    </a:cubicBezTo>
                    <a:cubicBezTo>
                      <a:pt x="5478875" y="690753"/>
                      <a:pt x="5472684" y="700945"/>
                      <a:pt x="5464397" y="706374"/>
                    </a:cubicBezTo>
                    <a:cubicBezTo>
                      <a:pt x="5452586" y="714089"/>
                      <a:pt x="5437632" y="716852"/>
                      <a:pt x="5424773" y="723424"/>
                    </a:cubicBezTo>
                    <a:cubicBezTo>
                      <a:pt x="5409628" y="731139"/>
                      <a:pt x="5392103" y="737807"/>
                      <a:pt x="5381815" y="750094"/>
                    </a:cubicBezTo>
                    <a:cubicBezTo>
                      <a:pt x="5372671" y="761048"/>
                      <a:pt x="5363432" y="769620"/>
                      <a:pt x="5351335" y="776573"/>
                    </a:cubicBezTo>
                    <a:cubicBezTo>
                      <a:pt x="5342858" y="781431"/>
                      <a:pt x="5336572" y="790289"/>
                      <a:pt x="5327809" y="794290"/>
                    </a:cubicBezTo>
                    <a:cubicBezTo>
                      <a:pt x="5316284" y="799624"/>
                      <a:pt x="5304663" y="803815"/>
                      <a:pt x="5294566" y="812102"/>
                    </a:cubicBezTo>
                    <a:cubicBezTo>
                      <a:pt x="5284089" y="820674"/>
                      <a:pt x="5272183" y="827437"/>
                      <a:pt x="5261229" y="835438"/>
                    </a:cubicBezTo>
                    <a:cubicBezTo>
                      <a:pt x="5255419" y="839724"/>
                      <a:pt x="5250656" y="845344"/>
                      <a:pt x="5245037" y="849821"/>
                    </a:cubicBezTo>
                    <a:cubicBezTo>
                      <a:pt x="5234750" y="858012"/>
                      <a:pt x="5224272" y="866013"/>
                      <a:pt x="5213699" y="873728"/>
                    </a:cubicBezTo>
                    <a:cubicBezTo>
                      <a:pt x="5203127" y="881444"/>
                      <a:pt x="5193030" y="890397"/>
                      <a:pt x="5181409" y="896017"/>
                    </a:cubicBezTo>
                    <a:cubicBezTo>
                      <a:pt x="5161598" y="905542"/>
                      <a:pt x="5139976" y="911257"/>
                      <a:pt x="5120735" y="921544"/>
                    </a:cubicBezTo>
                    <a:cubicBezTo>
                      <a:pt x="5101209" y="932021"/>
                      <a:pt x="5082826" y="945166"/>
                      <a:pt x="5065490" y="959072"/>
                    </a:cubicBezTo>
                    <a:cubicBezTo>
                      <a:pt x="5051774" y="970026"/>
                      <a:pt x="5038916" y="980885"/>
                      <a:pt x="5021675" y="986504"/>
                    </a:cubicBezTo>
                    <a:cubicBezTo>
                      <a:pt x="5012055" y="989648"/>
                      <a:pt x="5001959" y="996506"/>
                      <a:pt x="4996148" y="1004507"/>
                    </a:cubicBezTo>
                    <a:cubicBezTo>
                      <a:pt x="4983575" y="1021937"/>
                      <a:pt x="4967478" y="1034225"/>
                      <a:pt x="4949285" y="1044702"/>
                    </a:cubicBezTo>
                    <a:cubicBezTo>
                      <a:pt x="4924996" y="1058799"/>
                      <a:pt x="4900993" y="1073182"/>
                      <a:pt x="4876609" y="1086993"/>
                    </a:cubicBezTo>
                    <a:cubicBezTo>
                      <a:pt x="4862227" y="1095185"/>
                      <a:pt x="4847940" y="1103852"/>
                      <a:pt x="4832699" y="1109853"/>
                    </a:cubicBezTo>
                    <a:cubicBezTo>
                      <a:pt x="4801553" y="1122236"/>
                      <a:pt x="4769644" y="1132808"/>
                      <a:pt x="4738211" y="1144334"/>
                    </a:cubicBezTo>
                    <a:cubicBezTo>
                      <a:pt x="4727924" y="1148048"/>
                      <a:pt x="4718209" y="1153382"/>
                      <a:pt x="4707731" y="1156621"/>
                    </a:cubicBezTo>
                    <a:cubicBezTo>
                      <a:pt x="4696396" y="1160145"/>
                      <a:pt x="4684205" y="1161193"/>
                      <a:pt x="4672870" y="1164717"/>
                    </a:cubicBezTo>
                    <a:cubicBezTo>
                      <a:pt x="4654010" y="1170527"/>
                      <a:pt x="4635722" y="1177957"/>
                      <a:pt x="4616863" y="1183862"/>
                    </a:cubicBezTo>
                    <a:cubicBezTo>
                      <a:pt x="4580477" y="1195197"/>
                      <a:pt x="4543996" y="1206056"/>
                      <a:pt x="4507516" y="1216819"/>
                    </a:cubicBezTo>
                    <a:cubicBezTo>
                      <a:pt x="4499706" y="1219105"/>
                      <a:pt x="4491228" y="1219391"/>
                      <a:pt x="4483513" y="1221867"/>
                    </a:cubicBezTo>
                    <a:cubicBezTo>
                      <a:pt x="4463034" y="1228535"/>
                      <a:pt x="4442650" y="1235773"/>
                      <a:pt x="4422362" y="1243108"/>
                    </a:cubicBezTo>
                    <a:cubicBezTo>
                      <a:pt x="4410075" y="1247585"/>
                      <a:pt x="4398073" y="1253109"/>
                      <a:pt x="4385691" y="1257395"/>
                    </a:cubicBezTo>
                    <a:cubicBezTo>
                      <a:pt x="4375785" y="1260824"/>
                      <a:pt x="4365593" y="1263491"/>
                      <a:pt x="4355306" y="1265587"/>
                    </a:cubicBezTo>
                    <a:cubicBezTo>
                      <a:pt x="4346448" y="1267397"/>
                      <a:pt x="4337209" y="1267206"/>
                      <a:pt x="4328446" y="1269397"/>
                    </a:cubicBezTo>
                    <a:cubicBezTo>
                      <a:pt x="4304728" y="1275302"/>
                      <a:pt x="4281297" y="1281970"/>
                      <a:pt x="4257770" y="1288256"/>
                    </a:cubicBezTo>
                    <a:cubicBezTo>
                      <a:pt x="4248341" y="1290733"/>
                      <a:pt x="4238720" y="1292543"/>
                      <a:pt x="4229576" y="1295686"/>
                    </a:cubicBezTo>
                    <a:cubicBezTo>
                      <a:pt x="4205097" y="1303973"/>
                      <a:pt x="4180999" y="1313402"/>
                      <a:pt x="4156424" y="1321213"/>
                    </a:cubicBezTo>
                    <a:cubicBezTo>
                      <a:pt x="4136041" y="1327690"/>
                      <a:pt x="4115086" y="1332357"/>
                      <a:pt x="4094416" y="1338072"/>
                    </a:cubicBezTo>
                    <a:cubicBezTo>
                      <a:pt x="4085653" y="1340549"/>
                      <a:pt x="4077271" y="1344073"/>
                      <a:pt x="4068509" y="1346168"/>
                    </a:cubicBezTo>
                    <a:cubicBezTo>
                      <a:pt x="4048887" y="1350931"/>
                      <a:pt x="4028980" y="1354931"/>
                      <a:pt x="4009263" y="1359694"/>
                    </a:cubicBezTo>
                    <a:cubicBezTo>
                      <a:pt x="3998023" y="1362456"/>
                      <a:pt x="3987165" y="1367409"/>
                      <a:pt x="3975735" y="1369219"/>
                    </a:cubicBezTo>
                    <a:cubicBezTo>
                      <a:pt x="3948589" y="1373505"/>
                      <a:pt x="3921252" y="1376553"/>
                      <a:pt x="3893915" y="1379982"/>
                    </a:cubicBezTo>
                    <a:cubicBezTo>
                      <a:pt x="3865722" y="1383506"/>
                      <a:pt x="3837623" y="1387221"/>
                      <a:pt x="3809428" y="1390364"/>
                    </a:cubicBezTo>
                    <a:cubicBezTo>
                      <a:pt x="3793998" y="1391984"/>
                      <a:pt x="3778472" y="1392269"/>
                      <a:pt x="3763042" y="1393793"/>
                    </a:cubicBezTo>
                    <a:cubicBezTo>
                      <a:pt x="3749516" y="1395127"/>
                      <a:pt x="3736086" y="1397603"/>
                      <a:pt x="3722561" y="1399223"/>
                    </a:cubicBezTo>
                    <a:cubicBezTo>
                      <a:pt x="3710845" y="1400556"/>
                      <a:pt x="3699034" y="1401318"/>
                      <a:pt x="3687318" y="1402652"/>
                    </a:cubicBezTo>
                    <a:cubicBezTo>
                      <a:pt x="3668554" y="1404842"/>
                      <a:pt x="3649885" y="1407319"/>
                      <a:pt x="3631216" y="1409605"/>
                    </a:cubicBezTo>
                    <a:cubicBezTo>
                      <a:pt x="3623406" y="1410462"/>
                      <a:pt x="3615214" y="1412843"/>
                      <a:pt x="3607880" y="1411415"/>
                    </a:cubicBezTo>
                    <a:cubicBezTo>
                      <a:pt x="3589401" y="1407795"/>
                      <a:pt x="3571208" y="1408843"/>
                      <a:pt x="3552825" y="1411319"/>
                    </a:cubicBezTo>
                    <a:cubicBezTo>
                      <a:pt x="3546539" y="1412177"/>
                      <a:pt x="3539776" y="1411986"/>
                      <a:pt x="3533680" y="1410367"/>
                    </a:cubicBezTo>
                    <a:cubicBezTo>
                      <a:pt x="3521202" y="1407128"/>
                      <a:pt x="3509106" y="1402556"/>
                      <a:pt x="3496818" y="1398556"/>
                    </a:cubicBezTo>
                    <a:cubicBezTo>
                      <a:pt x="3495484" y="1398080"/>
                      <a:pt x="3493865" y="1397984"/>
                      <a:pt x="3492437" y="1397699"/>
                    </a:cubicBezTo>
                    <a:cubicBezTo>
                      <a:pt x="3484340" y="1396079"/>
                      <a:pt x="3476340" y="1394460"/>
                      <a:pt x="3468243" y="1393031"/>
                    </a:cubicBezTo>
                    <a:cubicBezTo>
                      <a:pt x="3463862" y="1392269"/>
                      <a:pt x="3459385" y="1392174"/>
                      <a:pt x="3455003" y="1391507"/>
                    </a:cubicBezTo>
                    <a:cubicBezTo>
                      <a:pt x="3438049" y="1388840"/>
                      <a:pt x="3419380" y="1393317"/>
                      <a:pt x="3404711" y="1381792"/>
                    </a:cubicBezTo>
                    <a:cubicBezTo>
                      <a:pt x="3395186" y="1374362"/>
                      <a:pt x="3385947" y="1376077"/>
                      <a:pt x="3375756" y="1377220"/>
                    </a:cubicBezTo>
                    <a:cubicBezTo>
                      <a:pt x="3368040" y="1378077"/>
                      <a:pt x="3360134" y="1377791"/>
                      <a:pt x="3352324" y="1377887"/>
                    </a:cubicBezTo>
                    <a:cubicBezTo>
                      <a:pt x="3338608" y="1378172"/>
                      <a:pt x="3324892" y="1378268"/>
                      <a:pt x="3311176" y="1378744"/>
                    </a:cubicBezTo>
                    <a:cubicBezTo>
                      <a:pt x="3306794" y="1378934"/>
                      <a:pt x="3302318" y="1381316"/>
                      <a:pt x="3298031" y="1380935"/>
                    </a:cubicBezTo>
                    <a:cubicBezTo>
                      <a:pt x="3278219" y="1379125"/>
                      <a:pt x="3258407" y="1376267"/>
                      <a:pt x="3238595" y="1374648"/>
                    </a:cubicBezTo>
                    <a:cubicBezTo>
                      <a:pt x="3227356" y="1373696"/>
                      <a:pt x="3215830" y="1375505"/>
                      <a:pt x="3204686" y="1374172"/>
                    </a:cubicBezTo>
                    <a:cubicBezTo>
                      <a:pt x="3191828" y="1372648"/>
                      <a:pt x="3179255" y="1368743"/>
                      <a:pt x="3166491" y="1366361"/>
                    </a:cubicBezTo>
                    <a:cubicBezTo>
                      <a:pt x="3162967" y="1365695"/>
                      <a:pt x="3159062" y="1366552"/>
                      <a:pt x="3155347" y="1366742"/>
                    </a:cubicBezTo>
                    <a:cubicBezTo>
                      <a:pt x="3151156" y="1366933"/>
                      <a:pt x="3147060" y="1367314"/>
                      <a:pt x="3142869" y="1367409"/>
                    </a:cubicBezTo>
                    <a:cubicBezTo>
                      <a:pt x="3130105" y="1367600"/>
                      <a:pt x="3117342" y="1367314"/>
                      <a:pt x="3104578" y="1367981"/>
                    </a:cubicBezTo>
                    <a:cubicBezTo>
                      <a:pt x="3096768" y="1368362"/>
                      <a:pt x="3088577" y="1372267"/>
                      <a:pt x="3081337" y="1370838"/>
                    </a:cubicBezTo>
                    <a:cubicBezTo>
                      <a:pt x="3066574" y="1368076"/>
                      <a:pt x="3051810" y="1374267"/>
                      <a:pt x="3037047" y="1369124"/>
                    </a:cubicBezTo>
                    <a:cubicBezTo>
                      <a:pt x="3032474" y="1367600"/>
                      <a:pt x="3026188" y="1371410"/>
                      <a:pt x="3020663" y="1371600"/>
                    </a:cubicBezTo>
                    <a:cubicBezTo>
                      <a:pt x="3006852" y="1372076"/>
                      <a:pt x="2993041" y="1371981"/>
                      <a:pt x="2979230" y="1371886"/>
                    </a:cubicBezTo>
                    <a:cubicBezTo>
                      <a:pt x="2966847" y="1371791"/>
                      <a:pt x="2953988" y="1373124"/>
                      <a:pt x="2942082" y="1370457"/>
                    </a:cubicBezTo>
                    <a:cubicBezTo>
                      <a:pt x="2929604" y="1367600"/>
                      <a:pt x="2918365" y="1367981"/>
                      <a:pt x="2906268" y="1371219"/>
                    </a:cubicBezTo>
                    <a:cubicBezTo>
                      <a:pt x="2897981" y="1373410"/>
                      <a:pt x="2889218" y="1373696"/>
                      <a:pt x="2880646" y="1374362"/>
                    </a:cubicBezTo>
                    <a:cubicBezTo>
                      <a:pt x="2871407" y="1375124"/>
                      <a:pt x="2861215" y="1373124"/>
                      <a:pt x="2852833" y="1376267"/>
                    </a:cubicBezTo>
                    <a:cubicBezTo>
                      <a:pt x="2827877" y="1385602"/>
                      <a:pt x="2802255" y="1387602"/>
                      <a:pt x="2776157" y="1387602"/>
                    </a:cubicBezTo>
                    <a:cubicBezTo>
                      <a:pt x="2771394" y="1387602"/>
                      <a:pt x="2766536" y="1386269"/>
                      <a:pt x="2761965" y="1384840"/>
                    </a:cubicBezTo>
                    <a:cubicBezTo>
                      <a:pt x="2735294" y="1376267"/>
                      <a:pt x="2708529" y="1377029"/>
                      <a:pt x="2681383" y="1382268"/>
                    </a:cubicBezTo>
                    <a:cubicBezTo>
                      <a:pt x="2675763" y="1383411"/>
                      <a:pt x="2669477" y="1383602"/>
                      <a:pt x="2663857" y="1382459"/>
                    </a:cubicBezTo>
                    <a:cubicBezTo>
                      <a:pt x="2648045" y="1379125"/>
                      <a:pt x="2632710" y="1373600"/>
                      <a:pt x="2616803" y="1371219"/>
                    </a:cubicBezTo>
                    <a:cubicBezTo>
                      <a:pt x="2590515" y="1367314"/>
                      <a:pt x="2567750" y="1380458"/>
                      <a:pt x="2544223" y="1389031"/>
                    </a:cubicBezTo>
                    <a:cubicBezTo>
                      <a:pt x="2521839" y="1397127"/>
                      <a:pt x="2502789" y="1415415"/>
                      <a:pt x="2476309" y="1411319"/>
                    </a:cubicBezTo>
                    <a:cubicBezTo>
                      <a:pt x="2473643" y="1410938"/>
                      <a:pt x="2470690" y="1413510"/>
                      <a:pt x="2467737" y="1414177"/>
                    </a:cubicBezTo>
                    <a:cubicBezTo>
                      <a:pt x="2459641" y="1415987"/>
                      <a:pt x="2451545" y="1418177"/>
                      <a:pt x="2443353" y="1419035"/>
                    </a:cubicBezTo>
                    <a:cubicBezTo>
                      <a:pt x="2433352" y="1420178"/>
                      <a:pt x="2423160" y="1419797"/>
                      <a:pt x="2413159" y="1420749"/>
                    </a:cubicBezTo>
                    <a:cubicBezTo>
                      <a:pt x="2400300" y="1421892"/>
                      <a:pt x="2387632" y="1424940"/>
                      <a:pt x="2374868" y="1424940"/>
                    </a:cubicBezTo>
                    <a:cubicBezTo>
                      <a:pt x="2364581" y="1424940"/>
                      <a:pt x="2354389" y="1421416"/>
                      <a:pt x="2344198" y="1419701"/>
                    </a:cubicBezTo>
                    <a:cubicBezTo>
                      <a:pt x="2329815" y="1417320"/>
                      <a:pt x="2314003" y="1417987"/>
                      <a:pt x="2301335" y="1411891"/>
                    </a:cubicBezTo>
                    <a:cubicBezTo>
                      <a:pt x="2287810" y="1405414"/>
                      <a:pt x="2274951" y="1402461"/>
                      <a:pt x="2260949" y="1404461"/>
                    </a:cubicBezTo>
                    <a:cubicBezTo>
                      <a:pt x="2256282" y="1405128"/>
                      <a:pt x="2250281" y="1409129"/>
                      <a:pt x="2248186" y="1413224"/>
                    </a:cubicBezTo>
                    <a:cubicBezTo>
                      <a:pt x="2243518" y="1422368"/>
                      <a:pt x="2237137" y="1423988"/>
                      <a:pt x="2228469" y="1420844"/>
                    </a:cubicBezTo>
                    <a:cubicBezTo>
                      <a:pt x="2220944" y="1418177"/>
                      <a:pt x="2211705" y="1416844"/>
                      <a:pt x="2206562" y="1411700"/>
                    </a:cubicBezTo>
                    <a:cubicBezTo>
                      <a:pt x="2191988" y="1397127"/>
                      <a:pt x="2173414" y="1396651"/>
                      <a:pt x="2155317" y="1392746"/>
                    </a:cubicBezTo>
                    <a:cubicBezTo>
                      <a:pt x="2144269" y="1390364"/>
                      <a:pt x="2133981" y="1390269"/>
                      <a:pt x="2122932" y="1391888"/>
                    </a:cubicBezTo>
                    <a:cubicBezTo>
                      <a:pt x="2098930" y="1395508"/>
                      <a:pt x="2075593" y="1390364"/>
                      <a:pt x="2052542" y="1383792"/>
                    </a:cubicBezTo>
                    <a:cubicBezTo>
                      <a:pt x="2037302" y="1379411"/>
                      <a:pt x="2021681" y="1376744"/>
                      <a:pt x="2006537" y="1372267"/>
                    </a:cubicBezTo>
                    <a:cubicBezTo>
                      <a:pt x="1995202" y="1368838"/>
                      <a:pt x="1983868" y="1364742"/>
                      <a:pt x="1973486" y="1359218"/>
                    </a:cubicBezTo>
                    <a:cubicBezTo>
                      <a:pt x="1958435" y="1351121"/>
                      <a:pt x="1945292" y="1338929"/>
                      <a:pt x="1926146" y="1342168"/>
                    </a:cubicBezTo>
                    <a:cubicBezTo>
                      <a:pt x="1909286" y="1345025"/>
                      <a:pt x="1894047" y="1339025"/>
                      <a:pt x="1878616" y="1333310"/>
                    </a:cubicBezTo>
                    <a:cubicBezTo>
                      <a:pt x="1867281" y="1329119"/>
                      <a:pt x="1855948" y="1324832"/>
                      <a:pt x="1844231" y="1322165"/>
                    </a:cubicBezTo>
                    <a:cubicBezTo>
                      <a:pt x="1830324" y="1319022"/>
                      <a:pt x="1814608" y="1320356"/>
                      <a:pt x="1802225" y="1314545"/>
                    </a:cubicBezTo>
                    <a:cubicBezTo>
                      <a:pt x="1789271" y="1308449"/>
                      <a:pt x="1778509" y="1312545"/>
                      <a:pt x="1766983" y="1314260"/>
                    </a:cubicBezTo>
                    <a:cubicBezTo>
                      <a:pt x="1748600" y="1316927"/>
                      <a:pt x="1730311" y="1321880"/>
                      <a:pt x="1711738" y="1315593"/>
                    </a:cubicBezTo>
                    <a:cubicBezTo>
                      <a:pt x="1689164" y="1307973"/>
                      <a:pt x="1666780" y="1299782"/>
                      <a:pt x="1644111" y="1292543"/>
                    </a:cubicBezTo>
                    <a:cubicBezTo>
                      <a:pt x="1635347" y="1289780"/>
                      <a:pt x="1625919" y="1288637"/>
                      <a:pt x="1616774" y="1287399"/>
                    </a:cubicBezTo>
                    <a:cubicBezTo>
                      <a:pt x="1608107" y="1286351"/>
                      <a:pt x="1597725" y="1289018"/>
                      <a:pt x="1591056" y="1285018"/>
                    </a:cubicBezTo>
                    <a:cubicBezTo>
                      <a:pt x="1573911" y="1274731"/>
                      <a:pt x="1556291" y="1269683"/>
                      <a:pt x="1536478" y="1269683"/>
                    </a:cubicBezTo>
                    <a:cubicBezTo>
                      <a:pt x="1529048" y="1269683"/>
                      <a:pt x="1521809" y="1265396"/>
                      <a:pt x="1514285" y="1264634"/>
                    </a:cubicBezTo>
                    <a:cubicBezTo>
                      <a:pt x="1503997" y="1263682"/>
                      <a:pt x="1492186" y="1261110"/>
                      <a:pt x="1483233" y="1264730"/>
                    </a:cubicBezTo>
                    <a:cubicBezTo>
                      <a:pt x="1462183" y="1273302"/>
                      <a:pt x="1445134" y="1266158"/>
                      <a:pt x="1426750" y="1257681"/>
                    </a:cubicBezTo>
                    <a:cubicBezTo>
                      <a:pt x="1408652" y="1249299"/>
                      <a:pt x="1389602" y="1242632"/>
                      <a:pt x="1370362" y="1237107"/>
                    </a:cubicBezTo>
                    <a:cubicBezTo>
                      <a:pt x="1363123" y="1235107"/>
                      <a:pt x="1354456" y="1238441"/>
                      <a:pt x="1346454" y="1239107"/>
                    </a:cubicBezTo>
                    <a:cubicBezTo>
                      <a:pt x="1343596" y="1239298"/>
                      <a:pt x="1340453" y="1239584"/>
                      <a:pt x="1337882" y="1238631"/>
                    </a:cubicBezTo>
                    <a:cubicBezTo>
                      <a:pt x="1313022" y="1229487"/>
                      <a:pt x="1287780" y="1222534"/>
                      <a:pt x="1260825" y="1227296"/>
                    </a:cubicBezTo>
                    <a:cubicBezTo>
                      <a:pt x="1258349" y="1227773"/>
                      <a:pt x="1255586" y="1226725"/>
                      <a:pt x="1253109" y="1226058"/>
                    </a:cubicBezTo>
                    <a:cubicBezTo>
                      <a:pt x="1241012" y="1222629"/>
                      <a:pt x="1229201" y="1217200"/>
                      <a:pt x="1216915" y="1215962"/>
                    </a:cubicBezTo>
                    <a:cubicBezTo>
                      <a:pt x="1186625" y="1212914"/>
                      <a:pt x="1156146" y="1211675"/>
                      <a:pt x="1125664" y="1209675"/>
                    </a:cubicBezTo>
                    <a:cubicBezTo>
                      <a:pt x="1123759" y="1209580"/>
                      <a:pt x="1121759" y="1209580"/>
                      <a:pt x="1120045" y="1208913"/>
                    </a:cubicBezTo>
                    <a:cubicBezTo>
                      <a:pt x="1108805" y="1204817"/>
                      <a:pt x="1098995" y="1206151"/>
                      <a:pt x="1089469" y="1213961"/>
                    </a:cubicBezTo>
                    <a:cubicBezTo>
                      <a:pt x="1085278" y="1217390"/>
                      <a:pt x="1079563" y="1219200"/>
                      <a:pt x="1074325" y="1221105"/>
                    </a:cubicBezTo>
                    <a:cubicBezTo>
                      <a:pt x="1066609" y="1223963"/>
                      <a:pt x="1058704" y="1226725"/>
                      <a:pt x="1050703" y="1228535"/>
                    </a:cubicBezTo>
                    <a:cubicBezTo>
                      <a:pt x="1042797" y="1230249"/>
                      <a:pt x="1034320" y="1232630"/>
                      <a:pt x="1026700" y="1231297"/>
                    </a:cubicBezTo>
                    <a:cubicBezTo>
                      <a:pt x="1012984" y="1228916"/>
                      <a:pt x="999934" y="1223582"/>
                      <a:pt x="986409" y="1220057"/>
                    </a:cubicBezTo>
                    <a:cubicBezTo>
                      <a:pt x="981742" y="1218819"/>
                      <a:pt x="976598" y="1219010"/>
                      <a:pt x="971741" y="1218914"/>
                    </a:cubicBezTo>
                    <a:cubicBezTo>
                      <a:pt x="960596" y="1218629"/>
                      <a:pt x="949166" y="1221391"/>
                      <a:pt x="939070" y="1213485"/>
                    </a:cubicBezTo>
                    <a:cubicBezTo>
                      <a:pt x="929736" y="1206056"/>
                      <a:pt x="920305" y="1208246"/>
                      <a:pt x="910495" y="1213866"/>
                    </a:cubicBezTo>
                    <a:cubicBezTo>
                      <a:pt x="903446" y="1217867"/>
                      <a:pt x="895446" y="1221010"/>
                      <a:pt x="887540" y="1222534"/>
                    </a:cubicBezTo>
                    <a:cubicBezTo>
                      <a:pt x="876681" y="1224629"/>
                      <a:pt x="865918" y="1225487"/>
                      <a:pt x="854202" y="1224248"/>
                    </a:cubicBezTo>
                    <a:cubicBezTo>
                      <a:pt x="845915" y="1223391"/>
                      <a:pt x="839152" y="1223010"/>
                      <a:pt x="832675" y="1217962"/>
                    </a:cubicBezTo>
                    <a:cubicBezTo>
                      <a:pt x="831628" y="1217200"/>
                      <a:pt x="829723" y="1217009"/>
                      <a:pt x="828294" y="1217105"/>
                    </a:cubicBezTo>
                    <a:cubicBezTo>
                      <a:pt x="809530" y="1218724"/>
                      <a:pt x="790956" y="1217867"/>
                      <a:pt x="772001" y="1216723"/>
                    </a:cubicBezTo>
                    <a:cubicBezTo>
                      <a:pt x="747904" y="1215200"/>
                      <a:pt x="722566" y="1219676"/>
                      <a:pt x="701707" y="1235678"/>
                    </a:cubicBezTo>
                    <a:cubicBezTo>
                      <a:pt x="698659" y="1238060"/>
                      <a:pt x="694087" y="1239107"/>
                      <a:pt x="690086" y="1239679"/>
                    </a:cubicBezTo>
                    <a:cubicBezTo>
                      <a:pt x="671227" y="1242155"/>
                      <a:pt x="652272" y="1243870"/>
                      <a:pt x="633412" y="1246632"/>
                    </a:cubicBezTo>
                    <a:cubicBezTo>
                      <a:pt x="623125" y="1248156"/>
                      <a:pt x="612362" y="1249490"/>
                      <a:pt x="603028" y="1253681"/>
                    </a:cubicBezTo>
                    <a:cubicBezTo>
                      <a:pt x="593885" y="1257776"/>
                      <a:pt x="586549" y="1262634"/>
                      <a:pt x="581120" y="1254062"/>
                    </a:cubicBezTo>
                    <a:cubicBezTo>
                      <a:pt x="571406" y="1258634"/>
                      <a:pt x="562927" y="1262444"/>
                      <a:pt x="554642" y="1266539"/>
                    </a:cubicBezTo>
                    <a:cubicBezTo>
                      <a:pt x="551593" y="1268063"/>
                      <a:pt x="549021" y="1270540"/>
                      <a:pt x="545973" y="1271969"/>
                    </a:cubicBezTo>
                    <a:cubicBezTo>
                      <a:pt x="542734" y="1273493"/>
                      <a:pt x="539115" y="1274445"/>
                      <a:pt x="535591" y="1275207"/>
                    </a:cubicBezTo>
                    <a:cubicBezTo>
                      <a:pt x="519874" y="1278636"/>
                      <a:pt x="504158" y="1281779"/>
                      <a:pt x="488538" y="1285494"/>
                    </a:cubicBezTo>
                    <a:cubicBezTo>
                      <a:pt x="485489" y="1286256"/>
                      <a:pt x="482917" y="1289304"/>
                      <a:pt x="480155" y="1291304"/>
                    </a:cubicBezTo>
                    <a:cubicBezTo>
                      <a:pt x="478345" y="1292638"/>
                      <a:pt x="476536" y="1294638"/>
                      <a:pt x="474535" y="1294924"/>
                    </a:cubicBezTo>
                    <a:cubicBezTo>
                      <a:pt x="459295" y="1297210"/>
                      <a:pt x="444151" y="1299877"/>
                      <a:pt x="428816" y="1301020"/>
                    </a:cubicBezTo>
                    <a:cubicBezTo>
                      <a:pt x="415957" y="1301972"/>
                      <a:pt x="403574" y="1301687"/>
                      <a:pt x="400241" y="1318260"/>
                    </a:cubicBezTo>
                    <a:cubicBezTo>
                      <a:pt x="399669" y="1321118"/>
                      <a:pt x="395573" y="1324166"/>
                      <a:pt x="392431" y="1325594"/>
                    </a:cubicBezTo>
                    <a:cubicBezTo>
                      <a:pt x="383477" y="1329690"/>
                      <a:pt x="373951" y="1332452"/>
                      <a:pt x="365093" y="1336643"/>
                    </a:cubicBezTo>
                    <a:cubicBezTo>
                      <a:pt x="336042" y="1350645"/>
                      <a:pt x="305658" y="1359503"/>
                      <a:pt x="273177" y="1357884"/>
                    </a:cubicBezTo>
                    <a:cubicBezTo>
                      <a:pt x="263081" y="1357408"/>
                      <a:pt x="253270" y="1352264"/>
                      <a:pt x="246888" y="1350359"/>
                    </a:cubicBezTo>
                    <a:cubicBezTo>
                      <a:pt x="228506" y="1357884"/>
                      <a:pt x="213075" y="1365123"/>
                      <a:pt x="196977" y="1370552"/>
                    </a:cubicBezTo>
                    <a:cubicBezTo>
                      <a:pt x="182785" y="1375410"/>
                      <a:pt x="167926" y="1378458"/>
                      <a:pt x="153352" y="1381982"/>
                    </a:cubicBezTo>
                    <a:cubicBezTo>
                      <a:pt x="148018" y="1383316"/>
                      <a:pt x="142589" y="1384078"/>
                      <a:pt x="137160" y="1384745"/>
                    </a:cubicBezTo>
                    <a:cubicBezTo>
                      <a:pt x="120206" y="1386840"/>
                      <a:pt x="102489" y="1381792"/>
                      <a:pt x="85917" y="1389793"/>
                    </a:cubicBezTo>
                    <a:cubicBezTo>
                      <a:pt x="77248" y="1393984"/>
                      <a:pt x="68675" y="1399032"/>
                      <a:pt x="59532" y="1401223"/>
                    </a:cubicBezTo>
                    <a:cubicBezTo>
                      <a:pt x="49721" y="1403604"/>
                      <a:pt x="40124" y="1407319"/>
                      <a:pt x="30325" y="1409974"/>
                    </a:cubicBezTo>
                    <a:lnTo>
                      <a:pt x="0" y="1412360"/>
                    </a:lnTo>
                    <a:lnTo>
                      <a:pt x="0" y="1058622"/>
                    </a:lnTo>
                    <a:lnTo>
                      <a:pt x="17145" y="1060228"/>
                    </a:lnTo>
                    <a:cubicBezTo>
                      <a:pt x="26480" y="1061561"/>
                      <a:pt x="35528" y="1066133"/>
                      <a:pt x="44672" y="1066324"/>
                    </a:cubicBezTo>
                    <a:cubicBezTo>
                      <a:pt x="59055" y="1066610"/>
                      <a:pt x="71819" y="1068419"/>
                      <a:pt x="84677" y="1076230"/>
                    </a:cubicBezTo>
                    <a:cubicBezTo>
                      <a:pt x="104108" y="1087946"/>
                      <a:pt x="120110" y="1082993"/>
                      <a:pt x="132017" y="1064990"/>
                    </a:cubicBezTo>
                    <a:cubicBezTo>
                      <a:pt x="133255" y="1063181"/>
                      <a:pt x="134874" y="1060799"/>
                      <a:pt x="136779" y="1060323"/>
                    </a:cubicBezTo>
                    <a:cubicBezTo>
                      <a:pt x="153639" y="1056132"/>
                      <a:pt x="170974" y="1048131"/>
                      <a:pt x="187547" y="1049179"/>
                    </a:cubicBezTo>
                    <a:cubicBezTo>
                      <a:pt x="216789" y="1051084"/>
                      <a:pt x="244316" y="1048798"/>
                      <a:pt x="270891" y="1036415"/>
                    </a:cubicBezTo>
                    <a:cubicBezTo>
                      <a:pt x="272510" y="1035653"/>
                      <a:pt x="274987" y="1034891"/>
                      <a:pt x="276320" y="1035558"/>
                    </a:cubicBezTo>
                    <a:cubicBezTo>
                      <a:pt x="292322" y="1043845"/>
                      <a:pt x="309848" y="1050417"/>
                      <a:pt x="323755" y="1061561"/>
                    </a:cubicBezTo>
                    <a:cubicBezTo>
                      <a:pt x="336995" y="1072134"/>
                      <a:pt x="352997" y="1072229"/>
                      <a:pt x="361855" y="1057942"/>
                    </a:cubicBezTo>
                    <a:cubicBezTo>
                      <a:pt x="366236" y="1050893"/>
                      <a:pt x="372332" y="1042702"/>
                      <a:pt x="379571" y="1039939"/>
                    </a:cubicBezTo>
                    <a:cubicBezTo>
                      <a:pt x="395954" y="1033653"/>
                      <a:pt x="413481" y="1030414"/>
                      <a:pt x="430530" y="1025747"/>
                    </a:cubicBezTo>
                    <a:cubicBezTo>
                      <a:pt x="451581" y="1020032"/>
                      <a:pt x="472345" y="1020032"/>
                      <a:pt x="493300" y="1027176"/>
                    </a:cubicBezTo>
                    <a:cubicBezTo>
                      <a:pt x="508064" y="1032224"/>
                      <a:pt x="523113" y="1032224"/>
                      <a:pt x="537782" y="1025366"/>
                    </a:cubicBezTo>
                    <a:cubicBezTo>
                      <a:pt x="545687" y="1021652"/>
                      <a:pt x="553784" y="1017842"/>
                      <a:pt x="562166" y="1015746"/>
                    </a:cubicBezTo>
                    <a:cubicBezTo>
                      <a:pt x="567595" y="1014412"/>
                      <a:pt x="573881" y="1015651"/>
                      <a:pt x="579596" y="1016699"/>
                    </a:cubicBezTo>
                    <a:cubicBezTo>
                      <a:pt x="590645" y="1018794"/>
                      <a:pt x="602075" y="1025176"/>
                      <a:pt x="612362" y="1023557"/>
                    </a:cubicBezTo>
                    <a:cubicBezTo>
                      <a:pt x="647891" y="1017842"/>
                      <a:pt x="681419" y="1031272"/>
                      <a:pt x="716090" y="1031653"/>
                    </a:cubicBezTo>
                    <a:cubicBezTo>
                      <a:pt x="731806" y="1031843"/>
                      <a:pt x="747332" y="1034891"/>
                      <a:pt x="758381" y="1018985"/>
                    </a:cubicBezTo>
                    <a:cubicBezTo>
                      <a:pt x="759809" y="1016889"/>
                      <a:pt x="766763" y="1018032"/>
                      <a:pt x="771049" y="1018699"/>
                    </a:cubicBezTo>
                    <a:cubicBezTo>
                      <a:pt x="780574" y="1020128"/>
                      <a:pt x="790004" y="1023747"/>
                      <a:pt x="799433" y="1023652"/>
                    </a:cubicBezTo>
                    <a:cubicBezTo>
                      <a:pt x="818960" y="1023557"/>
                      <a:pt x="838581" y="1022033"/>
                      <a:pt x="858012" y="1020318"/>
                    </a:cubicBezTo>
                    <a:cubicBezTo>
                      <a:pt x="865346" y="1019651"/>
                      <a:pt x="872395" y="1017080"/>
                      <a:pt x="879634" y="1015270"/>
                    </a:cubicBezTo>
                    <a:cubicBezTo>
                      <a:pt x="883634" y="1014222"/>
                      <a:pt x="887921" y="1011460"/>
                      <a:pt x="891635" y="1012031"/>
                    </a:cubicBezTo>
                    <a:cubicBezTo>
                      <a:pt x="913162" y="1015365"/>
                      <a:pt x="932879" y="1007174"/>
                      <a:pt x="953262" y="1003078"/>
                    </a:cubicBezTo>
                    <a:cubicBezTo>
                      <a:pt x="962692" y="1001173"/>
                      <a:pt x="971550" y="996601"/>
                      <a:pt x="980694" y="993458"/>
                    </a:cubicBezTo>
                    <a:cubicBezTo>
                      <a:pt x="983075" y="992600"/>
                      <a:pt x="985742" y="991838"/>
                      <a:pt x="988124" y="992029"/>
                    </a:cubicBezTo>
                    <a:cubicBezTo>
                      <a:pt x="1001744" y="993172"/>
                      <a:pt x="1015270" y="994791"/>
                      <a:pt x="1028795" y="996029"/>
                    </a:cubicBezTo>
                    <a:cubicBezTo>
                      <a:pt x="1041083" y="997172"/>
                      <a:pt x="1053465" y="997553"/>
                      <a:pt x="1059275" y="1011555"/>
                    </a:cubicBezTo>
                    <a:cubicBezTo>
                      <a:pt x="1060133" y="1013746"/>
                      <a:pt x="1062990" y="1015365"/>
                      <a:pt x="1065181" y="1016794"/>
                    </a:cubicBezTo>
                    <a:cubicBezTo>
                      <a:pt x="1098995" y="1038797"/>
                      <a:pt x="1117092" y="1038225"/>
                      <a:pt x="1150144" y="1014984"/>
                    </a:cubicBezTo>
                    <a:cubicBezTo>
                      <a:pt x="1153573" y="1012603"/>
                      <a:pt x="1160907" y="1010888"/>
                      <a:pt x="1163193" y="1012793"/>
                    </a:cubicBezTo>
                    <a:cubicBezTo>
                      <a:pt x="1182624" y="1028605"/>
                      <a:pt x="1203865" y="1026890"/>
                      <a:pt x="1226249" y="1021937"/>
                    </a:cubicBezTo>
                    <a:cubicBezTo>
                      <a:pt x="1232059" y="1020604"/>
                      <a:pt x="1240251" y="1020604"/>
                      <a:pt x="1244632" y="1023747"/>
                    </a:cubicBezTo>
                    <a:cubicBezTo>
                      <a:pt x="1265492" y="1038320"/>
                      <a:pt x="1287876" y="1036225"/>
                      <a:pt x="1310545" y="1031939"/>
                    </a:cubicBezTo>
                    <a:cubicBezTo>
                      <a:pt x="1314069" y="1031272"/>
                      <a:pt x="1318356" y="1027652"/>
                      <a:pt x="1319879" y="1024319"/>
                    </a:cubicBezTo>
                    <a:cubicBezTo>
                      <a:pt x="1325309" y="1012508"/>
                      <a:pt x="1335501" y="1008507"/>
                      <a:pt x="1346740" y="1005173"/>
                    </a:cubicBezTo>
                    <a:cubicBezTo>
                      <a:pt x="1364457" y="999744"/>
                      <a:pt x="1381887" y="993362"/>
                      <a:pt x="1399699" y="988219"/>
                    </a:cubicBezTo>
                    <a:cubicBezTo>
                      <a:pt x="1404081" y="986981"/>
                      <a:pt x="1409510" y="987743"/>
                      <a:pt x="1414082" y="989171"/>
                    </a:cubicBezTo>
                    <a:cubicBezTo>
                      <a:pt x="1429703" y="994029"/>
                      <a:pt x="1439609" y="1006221"/>
                      <a:pt x="1450467" y="1017461"/>
                    </a:cubicBezTo>
                    <a:cubicBezTo>
                      <a:pt x="1455230" y="1022414"/>
                      <a:pt x="1461802" y="1025938"/>
                      <a:pt x="1468184" y="1028795"/>
                    </a:cubicBezTo>
                    <a:cubicBezTo>
                      <a:pt x="1484757" y="1036130"/>
                      <a:pt x="1501712" y="1042702"/>
                      <a:pt x="1518476" y="1049655"/>
                    </a:cubicBezTo>
                    <a:cubicBezTo>
                      <a:pt x="1520095" y="1050322"/>
                      <a:pt x="1521428" y="1052036"/>
                      <a:pt x="1522667" y="1053465"/>
                    </a:cubicBezTo>
                    <a:cubicBezTo>
                      <a:pt x="1535049" y="1068515"/>
                      <a:pt x="1547336" y="1083659"/>
                      <a:pt x="1559814" y="1098709"/>
                    </a:cubicBezTo>
                    <a:cubicBezTo>
                      <a:pt x="1562195" y="1101566"/>
                      <a:pt x="1565625" y="1103662"/>
                      <a:pt x="1568196" y="1106424"/>
                    </a:cubicBezTo>
                    <a:cubicBezTo>
                      <a:pt x="1571816" y="1110234"/>
                      <a:pt x="1576388" y="1113854"/>
                      <a:pt x="1578293" y="1118426"/>
                    </a:cubicBezTo>
                    <a:cubicBezTo>
                      <a:pt x="1584198" y="1132808"/>
                      <a:pt x="1595533" y="1139000"/>
                      <a:pt x="1609820" y="1141667"/>
                    </a:cubicBezTo>
                    <a:cubicBezTo>
                      <a:pt x="1622870" y="1144143"/>
                      <a:pt x="1635919" y="1146239"/>
                      <a:pt x="1648873" y="1149096"/>
                    </a:cubicBezTo>
                    <a:cubicBezTo>
                      <a:pt x="1664684" y="1152525"/>
                      <a:pt x="1680401" y="1156240"/>
                      <a:pt x="1696022" y="1160431"/>
                    </a:cubicBezTo>
                    <a:cubicBezTo>
                      <a:pt x="1702784" y="1162241"/>
                      <a:pt x="1709928" y="1164336"/>
                      <a:pt x="1715739" y="1168051"/>
                    </a:cubicBezTo>
                    <a:cubicBezTo>
                      <a:pt x="1732026" y="1178338"/>
                      <a:pt x="1749457" y="1185291"/>
                      <a:pt x="1768602" y="1182529"/>
                    </a:cubicBezTo>
                    <a:cubicBezTo>
                      <a:pt x="1783937" y="1180338"/>
                      <a:pt x="1796796" y="1185958"/>
                      <a:pt x="1806321" y="1194721"/>
                    </a:cubicBezTo>
                    <a:cubicBezTo>
                      <a:pt x="1823657" y="1210628"/>
                      <a:pt x="1842230" y="1207008"/>
                      <a:pt x="1860709" y="1201865"/>
                    </a:cubicBezTo>
                    <a:cubicBezTo>
                      <a:pt x="1870234" y="1199198"/>
                      <a:pt x="1878044" y="1199579"/>
                      <a:pt x="1887093" y="1202150"/>
                    </a:cubicBezTo>
                    <a:cubicBezTo>
                      <a:pt x="1908048" y="1208151"/>
                      <a:pt x="1922050" y="1224439"/>
                      <a:pt x="1935575" y="1238726"/>
                    </a:cubicBezTo>
                    <a:cubicBezTo>
                      <a:pt x="1947101" y="1250918"/>
                      <a:pt x="1960055" y="1257776"/>
                      <a:pt x="1974247" y="1262920"/>
                    </a:cubicBezTo>
                    <a:cubicBezTo>
                      <a:pt x="1992154" y="1269492"/>
                      <a:pt x="2006346" y="1267016"/>
                      <a:pt x="2014919" y="1251204"/>
                    </a:cubicBezTo>
                    <a:cubicBezTo>
                      <a:pt x="2017300" y="1246727"/>
                      <a:pt x="2021491" y="1241488"/>
                      <a:pt x="2025968" y="1240155"/>
                    </a:cubicBezTo>
                    <a:cubicBezTo>
                      <a:pt x="2047589" y="1233488"/>
                      <a:pt x="2069497" y="1223772"/>
                      <a:pt x="2092643" y="1229678"/>
                    </a:cubicBezTo>
                    <a:cubicBezTo>
                      <a:pt x="2124647" y="1237774"/>
                      <a:pt x="2155889" y="1237298"/>
                      <a:pt x="2187893" y="1229297"/>
                    </a:cubicBezTo>
                    <a:cubicBezTo>
                      <a:pt x="2239804" y="1216343"/>
                      <a:pt x="2291715" y="1202627"/>
                      <a:pt x="2346294" y="1205484"/>
                    </a:cubicBezTo>
                    <a:cubicBezTo>
                      <a:pt x="2355342" y="1205960"/>
                      <a:pt x="2366105" y="1200150"/>
                      <a:pt x="2373916" y="1194435"/>
                    </a:cubicBezTo>
                    <a:cubicBezTo>
                      <a:pt x="2388870" y="1183577"/>
                      <a:pt x="2388203" y="1182719"/>
                      <a:pt x="2404967" y="1191673"/>
                    </a:cubicBezTo>
                    <a:cubicBezTo>
                      <a:pt x="2408968" y="1193864"/>
                      <a:pt x="2413921" y="1195197"/>
                      <a:pt x="2416874" y="1198436"/>
                    </a:cubicBezTo>
                    <a:cubicBezTo>
                      <a:pt x="2431923" y="1214914"/>
                      <a:pt x="2450497" y="1210913"/>
                      <a:pt x="2468975" y="1208532"/>
                    </a:cubicBezTo>
                    <a:cubicBezTo>
                      <a:pt x="2472214" y="1208056"/>
                      <a:pt x="2476119" y="1207389"/>
                      <a:pt x="2478882" y="1208723"/>
                    </a:cubicBezTo>
                    <a:cubicBezTo>
                      <a:pt x="2491359" y="1214723"/>
                      <a:pt x="2501932" y="1212628"/>
                      <a:pt x="2512791" y="1204436"/>
                    </a:cubicBezTo>
                    <a:cubicBezTo>
                      <a:pt x="2522220" y="1197388"/>
                      <a:pt x="2533079" y="1193197"/>
                      <a:pt x="2544223" y="1201960"/>
                    </a:cubicBezTo>
                    <a:cubicBezTo>
                      <a:pt x="2568988" y="1221391"/>
                      <a:pt x="2595467" y="1222343"/>
                      <a:pt x="2623471" y="1210056"/>
                    </a:cubicBezTo>
                    <a:cubicBezTo>
                      <a:pt x="2643473" y="1201293"/>
                      <a:pt x="2663190" y="1199293"/>
                      <a:pt x="2684241" y="1208151"/>
                    </a:cubicBezTo>
                    <a:cubicBezTo>
                      <a:pt x="2692337" y="1211580"/>
                      <a:pt x="2702814" y="1209294"/>
                      <a:pt x="2712244" y="1210056"/>
                    </a:cubicBezTo>
                    <a:cubicBezTo>
                      <a:pt x="2717578" y="1210437"/>
                      <a:pt x="2723484" y="1210532"/>
                      <a:pt x="2728055" y="1212914"/>
                    </a:cubicBezTo>
                    <a:cubicBezTo>
                      <a:pt x="2740248" y="1219010"/>
                      <a:pt x="2751582" y="1226820"/>
                      <a:pt x="2763869" y="1232821"/>
                    </a:cubicBezTo>
                    <a:cubicBezTo>
                      <a:pt x="2769775" y="1235678"/>
                      <a:pt x="2776823" y="1237202"/>
                      <a:pt x="2783491" y="1237298"/>
                    </a:cubicBezTo>
                    <a:cubicBezTo>
                      <a:pt x="2803208" y="1237774"/>
                      <a:pt x="2822925" y="1237774"/>
                      <a:pt x="2842546" y="1236917"/>
                    </a:cubicBezTo>
                    <a:cubicBezTo>
                      <a:pt x="2874931" y="1235583"/>
                      <a:pt x="2907792" y="1235297"/>
                      <a:pt x="2931128" y="1206913"/>
                    </a:cubicBezTo>
                    <a:cubicBezTo>
                      <a:pt x="2933034" y="1204627"/>
                      <a:pt x="2937129" y="1203293"/>
                      <a:pt x="2940368" y="1202912"/>
                    </a:cubicBezTo>
                    <a:cubicBezTo>
                      <a:pt x="2955322" y="1201103"/>
                      <a:pt x="2970657" y="1200912"/>
                      <a:pt x="2985421" y="1197959"/>
                    </a:cubicBezTo>
                    <a:cubicBezTo>
                      <a:pt x="2997232" y="1195578"/>
                      <a:pt x="3007043" y="1196340"/>
                      <a:pt x="3015996" y="1204722"/>
                    </a:cubicBezTo>
                    <a:cubicBezTo>
                      <a:pt x="3027712" y="1215771"/>
                      <a:pt x="3042000" y="1222248"/>
                      <a:pt x="3057621" y="1218724"/>
                    </a:cubicBezTo>
                    <a:cubicBezTo>
                      <a:pt x="3073241" y="1215295"/>
                      <a:pt x="3083528" y="1222724"/>
                      <a:pt x="3095054" y="1230440"/>
                    </a:cubicBezTo>
                    <a:cubicBezTo>
                      <a:pt x="3103436" y="1236059"/>
                      <a:pt x="3112961" y="1243108"/>
                      <a:pt x="3122295" y="1243679"/>
                    </a:cubicBezTo>
                    <a:cubicBezTo>
                      <a:pt x="3143441" y="1244917"/>
                      <a:pt x="3161634" y="1264539"/>
                      <a:pt x="3184589" y="1253395"/>
                    </a:cubicBezTo>
                    <a:cubicBezTo>
                      <a:pt x="3186113" y="1252633"/>
                      <a:pt x="3188875" y="1254538"/>
                      <a:pt x="3191066" y="1255014"/>
                    </a:cubicBezTo>
                    <a:cubicBezTo>
                      <a:pt x="3208592" y="1258634"/>
                      <a:pt x="3225070" y="1255109"/>
                      <a:pt x="3237929" y="1243203"/>
                    </a:cubicBezTo>
                    <a:cubicBezTo>
                      <a:pt x="3254788" y="1227677"/>
                      <a:pt x="3273457" y="1226153"/>
                      <a:pt x="3294221" y="1231202"/>
                    </a:cubicBezTo>
                    <a:cubicBezTo>
                      <a:pt x="3300889" y="1232821"/>
                      <a:pt x="3307557" y="1233964"/>
                      <a:pt x="3314319" y="1235297"/>
                    </a:cubicBezTo>
                    <a:cubicBezTo>
                      <a:pt x="3323463" y="1237202"/>
                      <a:pt x="3332703" y="1239203"/>
                      <a:pt x="3341846" y="1241108"/>
                    </a:cubicBezTo>
                    <a:cubicBezTo>
                      <a:pt x="3350705" y="1243013"/>
                      <a:pt x="3360516" y="1246251"/>
                      <a:pt x="3367373" y="1238060"/>
                    </a:cubicBezTo>
                    <a:cubicBezTo>
                      <a:pt x="3373279" y="1231011"/>
                      <a:pt x="3377470" y="1231678"/>
                      <a:pt x="3382899" y="1237774"/>
                    </a:cubicBezTo>
                    <a:cubicBezTo>
                      <a:pt x="3401759" y="1259110"/>
                      <a:pt x="3424619" y="1272445"/>
                      <a:pt x="3453765" y="1273397"/>
                    </a:cubicBezTo>
                    <a:cubicBezTo>
                      <a:pt x="3459766" y="1273588"/>
                      <a:pt x="3465862" y="1274921"/>
                      <a:pt x="3471767" y="1276350"/>
                    </a:cubicBezTo>
                    <a:cubicBezTo>
                      <a:pt x="3475387" y="1277207"/>
                      <a:pt x="3479769" y="1278160"/>
                      <a:pt x="3481959" y="1280732"/>
                    </a:cubicBezTo>
                    <a:cubicBezTo>
                      <a:pt x="3499009" y="1300353"/>
                      <a:pt x="3520250" y="1313974"/>
                      <a:pt x="3543396" y="1324928"/>
                    </a:cubicBezTo>
                    <a:cubicBezTo>
                      <a:pt x="3551682" y="1328833"/>
                      <a:pt x="3560541" y="1332738"/>
                      <a:pt x="3569494" y="1333881"/>
                    </a:cubicBezTo>
                    <a:cubicBezTo>
                      <a:pt x="3578828" y="1335024"/>
                      <a:pt x="3588639" y="1333119"/>
                      <a:pt x="3598164" y="1332071"/>
                    </a:cubicBezTo>
                    <a:cubicBezTo>
                      <a:pt x="3603784" y="1331500"/>
                      <a:pt x="3610261" y="1331595"/>
                      <a:pt x="3614738" y="1328833"/>
                    </a:cubicBezTo>
                    <a:cubicBezTo>
                      <a:pt x="3628930" y="1320165"/>
                      <a:pt x="3642646" y="1310831"/>
                      <a:pt x="3655886" y="1300734"/>
                    </a:cubicBezTo>
                    <a:cubicBezTo>
                      <a:pt x="3667221" y="1292066"/>
                      <a:pt x="3669507" y="1290828"/>
                      <a:pt x="3679317" y="1301687"/>
                    </a:cubicBezTo>
                    <a:cubicBezTo>
                      <a:pt x="3689414" y="1312831"/>
                      <a:pt x="3701987" y="1318641"/>
                      <a:pt x="3715893" y="1321022"/>
                    </a:cubicBezTo>
                    <a:cubicBezTo>
                      <a:pt x="3737896" y="1324737"/>
                      <a:pt x="3760089" y="1327880"/>
                      <a:pt x="3782282" y="1329690"/>
                    </a:cubicBezTo>
                    <a:cubicBezTo>
                      <a:pt x="3802380" y="1331309"/>
                      <a:pt x="3812000" y="1322546"/>
                      <a:pt x="3816001" y="1302639"/>
                    </a:cubicBezTo>
                    <a:cubicBezTo>
                      <a:pt x="3818287" y="1291590"/>
                      <a:pt x="3821240" y="1279588"/>
                      <a:pt x="3833431" y="1276636"/>
                    </a:cubicBezTo>
                    <a:cubicBezTo>
                      <a:pt x="3853339" y="1271873"/>
                      <a:pt x="3874008" y="1269778"/>
                      <a:pt x="3883819" y="1246442"/>
                    </a:cubicBezTo>
                    <a:cubicBezTo>
                      <a:pt x="3889248" y="1251585"/>
                      <a:pt x="3892582" y="1254633"/>
                      <a:pt x="3895821" y="1257681"/>
                    </a:cubicBezTo>
                    <a:cubicBezTo>
                      <a:pt x="3904774" y="1266158"/>
                      <a:pt x="3923347" y="1269778"/>
                      <a:pt x="3932778" y="1262444"/>
                    </a:cubicBezTo>
                    <a:cubicBezTo>
                      <a:pt x="3946684" y="1251776"/>
                      <a:pt x="3959448" y="1253776"/>
                      <a:pt x="3972782" y="1262063"/>
                    </a:cubicBezTo>
                    <a:cubicBezTo>
                      <a:pt x="3995071" y="1275779"/>
                      <a:pt x="4019931" y="1272635"/>
                      <a:pt x="4042505" y="1267111"/>
                    </a:cubicBezTo>
                    <a:cubicBezTo>
                      <a:pt x="4059555" y="1263015"/>
                      <a:pt x="4077748" y="1255490"/>
                      <a:pt x="4088892" y="1238250"/>
                    </a:cubicBezTo>
                    <a:cubicBezTo>
                      <a:pt x="4092416" y="1232726"/>
                      <a:pt x="4100322" y="1229963"/>
                      <a:pt x="4106609" y="1226344"/>
                    </a:cubicBezTo>
                    <a:cubicBezTo>
                      <a:pt x="4111848" y="1223391"/>
                      <a:pt x="4117372" y="1220629"/>
                      <a:pt x="4123182" y="1218724"/>
                    </a:cubicBezTo>
                    <a:cubicBezTo>
                      <a:pt x="4129373" y="1216628"/>
                      <a:pt x="4136232" y="1213580"/>
                      <a:pt x="4142328" y="1214438"/>
                    </a:cubicBezTo>
                    <a:cubicBezTo>
                      <a:pt x="4160806" y="1216914"/>
                      <a:pt x="4175475" y="1212056"/>
                      <a:pt x="4188524" y="1198245"/>
                    </a:cubicBezTo>
                    <a:cubicBezTo>
                      <a:pt x="4195287" y="1191101"/>
                      <a:pt x="4205288" y="1182434"/>
                      <a:pt x="4213860" y="1182338"/>
                    </a:cubicBezTo>
                    <a:cubicBezTo>
                      <a:pt x="4234720" y="1182053"/>
                      <a:pt x="4252055" y="1175195"/>
                      <a:pt x="4270820" y="1167003"/>
                    </a:cubicBezTo>
                    <a:cubicBezTo>
                      <a:pt x="4282916" y="1161764"/>
                      <a:pt x="4296632" y="1158145"/>
                      <a:pt x="4309587" y="1153287"/>
                    </a:cubicBezTo>
                    <a:cubicBezTo>
                      <a:pt x="4324731" y="1147572"/>
                      <a:pt x="4341210" y="1145477"/>
                      <a:pt x="4350449" y="1129665"/>
                    </a:cubicBezTo>
                    <a:cubicBezTo>
                      <a:pt x="4351496" y="1127951"/>
                      <a:pt x="4354640" y="1127665"/>
                      <a:pt x="4356164" y="1126046"/>
                    </a:cubicBezTo>
                    <a:cubicBezTo>
                      <a:pt x="4361021" y="1121093"/>
                      <a:pt x="4367308" y="1116521"/>
                      <a:pt x="4369880" y="1110520"/>
                    </a:cubicBezTo>
                    <a:cubicBezTo>
                      <a:pt x="4377309" y="1092994"/>
                      <a:pt x="4383119" y="1074896"/>
                      <a:pt x="4389787" y="1057085"/>
                    </a:cubicBezTo>
                    <a:cubicBezTo>
                      <a:pt x="4391216" y="1053275"/>
                      <a:pt x="4392549" y="1048417"/>
                      <a:pt x="4395502" y="1046226"/>
                    </a:cubicBezTo>
                    <a:cubicBezTo>
                      <a:pt x="4412552" y="1033653"/>
                      <a:pt x="4429888" y="1021556"/>
                      <a:pt x="4447413" y="1009650"/>
                    </a:cubicBezTo>
                    <a:cubicBezTo>
                      <a:pt x="4454462" y="1004887"/>
                      <a:pt x="4460367" y="1007555"/>
                      <a:pt x="4466654" y="1013079"/>
                    </a:cubicBezTo>
                    <a:cubicBezTo>
                      <a:pt x="4472750" y="1018318"/>
                      <a:pt x="4480275" y="1023747"/>
                      <a:pt x="4487894" y="1025081"/>
                    </a:cubicBezTo>
                    <a:cubicBezTo>
                      <a:pt x="4503135" y="1027652"/>
                      <a:pt x="4518946" y="1028224"/>
                      <a:pt x="4534472" y="1028224"/>
                    </a:cubicBezTo>
                    <a:cubicBezTo>
                      <a:pt x="4540282" y="1028224"/>
                      <a:pt x="4546473" y="1024795"/>
                      <a:pt x="4551903" y="1022033"/>
                    </a:cubicBezTo>
                    <a:cubicBezTo>
                      <a:pt x="4562189" y="1016794"/>
                      <a:pt x="4571714" y="1009745"/>
                      <a:pt x="4582382" y="1005364"/>
                    </a:cubicBezTo>
                    <a:cubicBezTo>
                      <a:pt x="4594765" y="1000316"/>
                      <a:pt x="4602194" y="992219"/>
                      <a:pt x="4605909" y="979551"/>
                    </a:cubicBezTo>
                    <a:cubicBezTo>
                      <a:pt x="4611434" y="960692"/>
                      <a:pt x="4624579" y="947547"/>
                      <a:pt x="4640104" y="936879"/>
                    </a:cubicBezTo>
                    <a:cubicBezTo>
                      <a:pt x="4659821" y="923258"/>
                      <a:pt x="4683348" y="923925"/>
                      <a:pt x="4705731" y="920591"/>
                    </a:cubicBezTo>
                    <a:cubicBezTo>
                      <a:pt x="4714304" y="919353"/>
                      <a:pt x="4723162" y="918305"/>
                      <a:pt x="4730973" y="915162"/>
                    </a:cubicBezTo>
                    <a:cubicBezTo>
                      <a:pt x="4760595" y="903351"/>
                      <a:pt x="4790218" y="892112"/>
                      <a:pt x="4822794" y="892397"/>
                    </a:cubicBezTo>
                    <a:cubicBezTo>
                      <a:pt x="4825460" y="892397"/>
                      <a:pt x="4828128" y="892112"/>
                      <a:pt x="4830794" y="891635"/>
                    </a:cubicBezTo>
                    <a:cubicBezTo>
                      <a:pt x="4853940" y="887730"/>
                      <a:pt x="4877848" y="886206"/>
                      <a:pt x="4894421" y="865442"/>
                    </a:cubicBezTo>
                    <a:cubicBezTo>
                      <a:pt x="4897469" y="861632"/>
                      <a:pt x="4904422" y="860489"/>
                      <a:pt x="4909756" y="858964"/>
                    </a:cubicBezTo>
                    <a:cubicBezTo>
                      <a:pt x="4918996" y="856488"/>
                      <a:pt x="4925188" y="851440"/>
                      <a:pt x="4928521" y="842391"/>
                    </a:cubicBezTo>
                    <a:cubicBezTo>
                      <a:pt x="4934141" y="826770"/>
                      <a:pt x="4940808" y="811435"/>
                      <a:pt x="4945857" y="795623"/>
                    </a:cubicBezTo>
                    <a:cubicBezTo>
                      <a:pt x="4949381" y="784765"/>
                      <a:pt x="4955953" y="778764"/>
                      <a:pt x="4966145" y="774287"/>
                    </a:cubicBezTo>
                    <a:cubicBezTo>
                      <a:pt x="4971860" y="771811"/>
                      <a:pt x="4976813" y="766382"/>
                      <a:pt x="4980909" y="761333"/>
                    </a:cubicBezTo>
                    <a:cubicBezTo>
                      <a:pt x="4985862" y="755237"/>
                      <a:pt x="4988433" y="747141"/>
                      <a:pt x="4993862" y="741712"/>
                    </a:cubicBezTo>
                    <a:cubicBezTo>
                      <a:pt x="5007102" y="728186"/>
                      <a:pt x="5011198" y="713232"/>
                      <a:pt x="5006816" y="694754"/>
                    </a:cubicBezTo>
                    <a:cubicBezTo>
                      <a:pt x="5002911" y="678371"/>
                      <a:pt x="5013198" y="656463"/>
                      <a:pt x="5026724" y="653129"/>
                    </a:cubicBezTo>
                    <a:cubicBezTo>
                      <a:pt x="5041678" y="649414"/>
                      <a:pt x="5051965" y="640271"/>
                      <a:pt x="5062538" y="630079"/>
                    </a:cubicBezTo>
                    <a:cubicBezTo>
                      <a:pt x="5068443" y="624364"/>
                      <a:pt x="5076730" y="619411"/>
                      <a:pt x="5084731" y="617982"/>
                    </a:cubicBezTo>
                    <a:cubicBezTo>
                      <a:pt x="5115116" y="612458"/>
                      <a:pt x="5143786" y="619220"/>
                      <a:pt x="5172647" y="630174"/>
                    </a:cubicBezTo>
                    <a:cubicBezTo>
                      <a:pt x="5191506" y="637318"/>
                      <a:pt x="5212461" y="639223"/>
                      <a:pt x="5232654" y="642080"/>
                    </a:cubicBezTo>
                    <a:cubicBezTo>
                      <a:pt x="5238941" y="642937"/>
                      <a:pt x="5246942" y="641033"/>
                      <a:pt x="5252371" y="637508"/>
                    </a:cubicBezTo>
                    <a:cubicBezTo>
                      <a:pt x="5271421" y="625316"/>
                      <a:pt x="5290376" y="612743"/>
                      <a:pt x="5308092" y="598646"/>
                    </a:cubicBezTo>
                    <a:cubicBezTo>
                      <a:pt x="5324571" y="585407"/>
                      <a:pt x="5343144" y="579882"/>
                      <a:pt x="5363147" y="581311"/>
                    </a:cubicBezTo>
                    <a:cubicBezTo>
                      <a:pt x="5377720" y="582359"/>
                      <a:pt x="5390864" y="579977"/>
                      <a:pt x="5404580" y="576358"/>
                    </a:cubicBezTo>
                    <a:cubicBezTo>
                      <a:pt x="5416010" y="573310"/>
                      <a:pt x="5428583" y="571214"/>
                      <a:pt x="5440203" y="572548"/>
                    </a:cubicBezTo>
                    <a:cubicBezTo>
                      <a:pt x="5456491" y="574453"/>
                      <a:pt x="5469922" y="571691"/>
                      <a:pt x="5482971" y="561880"/>
                    </a:cubicBezTo>
                    <a:cubicBezTo>
                      <a:pt x="5489924" y="556641"/>
                      <a:pt x="5498878" y="553879"/>
                      <a:pt x="5507165" y="550259"/>
                    </a:cubicBezTo>
                    <a:cubicBezTo>
                      <a:pt x="5519928" y="544640"/>
                      <a:pt x="5533168" y="539877"/>
                      <a:pt x="5545645" y="533591"/>
                    </a:cubicBezTo>
                    <a:cubicBezTo>
                      <a:pt x="5559076" y="526923"/>
                      <a:pt x="5571363" y="517684"/>
                      <a:pt x="5585079" y="511969"/>
                    </a:cubicBezTo>
                    <a:cubicBezTo>
                      <a:pt x="5599843" y="505778"/>
                      <a:pt x="5609368" y="496348"/>
                      <a:pt x="5615368" y="481679"/>
                    </a:cubicBezTo>
                    <a:cubicBezTo>
                      <a:pt x="5619179" y="472440"/>
                      <a:pt x="5624417" y="462629"/>
                      <a:pt x="5631656" y="456152"/>
                    </a:cubicBezTo>
                    <a:cubicBezTo>
                      <a:pt x="5646611" y="442913"/>
                      <a:pt x="5664136" y="432625"/>
                      <a:pt x="5679377" y="419576"/>
                    </a:cubicBezTo>
                    <a:cubicBezTo>
                      <a:pt x="5700808" y="401288"/>
                      <a:pt x="5720620" y="381857"/>
                      <a:pt x="5722525" y="350615"/>
                    </a:cubicBezTo>
                    <a:cubicBezTo>
                      <a:pt x="5723572" y="333375"/>
                      <a:pt x="5732716" y="326041"/>
                      <a:pt x="5749576" y="321945"/>
                    </a:cubicBezTo>
                    <a:cubicBezTo>
                      <a:pt x="5755195" y="320612"/>
                      <a:pt x="5763197" y="318040"/>
                      <a:pt x="5764911" y="313849"/>
                    </a:cubicBezTo>
                    <a:cubicBezTo>
                      <a:pt x="5770054" y="301371"/>
                      <a:pt x="5780722" y="298895"/>
                      <a:pt x="5791009" y="293942"/>
                    </a:cubicBezTo>
                    <a:cubicBezTo>
                      <a:pt x="5797201" y="290989"/>
                      <a:pt x="5804821" y="285179"/>
                      <a:pt x="5806440" y="279178"/>
                    </a:cubicBezTo>
                    <a:cubicBezTo>
                      <a:pt x="5813107" y="254889"/>
                      <a:pt x="5831395" y="240602"/>
                      <a:pt x="5848636" y="224885"/>
                    </a:cubicBezTo>
                    <a:cubicBezTo>
                      <a:pt x="5853684" y="220218"/>
                      <a:pt x="5859113" y="214884"/>
                      <a:pt x="5861590" y="208788"/>
                    </a:cubicBezTo>
                    <a:cubicBezTo>
                      <a:pt x="5866829" y="195643"/>
                      <a:pt x="5874639" y="186118"/>
                      <a:pt x="5888355" y="181166"/>
                    </a:cubicBezTo>
                    <a:cubicBezTo>
                      <a:pt x="5892736" y="179642"/>
                      <a:pt x="5896737" y="176117"/>
                      <a:pt x="5900071" y="172784"/>
                    </a:cubicBezTo>
                    <a:cubicBezTo>
                      <a:pt x="5907215" y="165545"/>
                      <a:pt x="5913215" y="157067"/>
                      <a:pt x="5920740" y="150305"/>
                    </a:cubicBezTo>
                    <a:cubicBezTo>
                      <a:pt x="5939885" y="132874"/>
                      <a:pt x="5958840" y="115729"/>
                      <a:pt x="5969985" y="91345"/>
                    </a:cubicBezTo>
                    <a:cubicBezTo>
                      <a:pt x="5975413" y="79439"/>
                      <a:pt x="5981605" y="66485"/>
                      <a:pt x="5991130" y="58293"/>
                    </a:cubicBezTo>
                    <a:cubicBezTo>
                      <a:pt x="6003227" y="47911"/>
                      <a:pt x="6019133" y="42005"/>
                      <a:pt x="6033325" y="33909"/>
                    </a:cubicBezTo>
                    <a:cubicBezTo>
                      <a:pt x="6040469" y="29813"/>
                      <a:pt x="6047137" y="24860"/>
                      <a:pt x="6054376" y="20955"/>
                    </a:cubicBezTo>
                    <a:cubicBezTo>
                      <a:pt x="6067234" y="14097"/>
                      <a:pt x="6080379" y="7715"/>
                      <a:pt x="6095524" y="0"/>
                    </a:cubicBezTo>
                    <a:close/>
                  </a:path>
                </a:pathLst>
              </a:custGeom>
              <a:blipFill>
                <a:blip r:embed="rId3">
                  <a:alphaModFix amt="57000"/>
                </a:blip>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sp>
        <p:nvSpPr>
          <p:cNvPr id="110" name="Google Shape;110;p16"/>
          <p:cNvSpPr txBox="1">
            <a:spLocks noGrp="1"/>
          </p:cNvSpPr>
          <p:nvPr>
            <p:ph type="title"/>
          </p:nvPr>
        </p:nvSpPr>
        <p:spPr>
          <a:xfrm>
            <a:off x="628649" y="840507"/>
            <a:ext cx="6094880" cy="1731243"/>
          </a:xfrm>
          <a:prstGeom prst="rect">
            <a:avLst/>
          </a:prstGeom>
        </p:spPr>
        <p:txBody>
          <a:bodyPr spcFirstLastPara="1" vert="horz" lIns="91440" tIns="45720" rIns="91440" bIns="45720" rtlCol="0" anchor="b" anchorCtr="0">
            <a:no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WHERE DOES AUTOMATION</a:t>
            </a:r>
          </a:p>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FIT INTO ATDD?</a:t>
            </a:r>
          </a:p>
        </p:txBody>
      </p:sp>
      <p:pic>
        <p:nvPicPr>
          <p:cNvPr id="16" name="Picture 15">
            <a:extLst>
              <a:ext uri="{FF2B5EF4-FFF2-40B4-BE49-F238E27FC236}">
                <a16:creationId xmlns:a16="http://schemas.microsoft.com/office/drawing/2014/main" id="{B779F573-D4B3-4945-BBDB-A3E754B6EC1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24"/>
        <p:cNvGrpSpPr/>
        <p:nvPr/>
      </p:nvGrpSpPr>
      <p:grpSpPr>
        <a:xfrm>
          <a:off x="0" y="0"/>
          <a:ext cx="0" cy="0"/>
          <a:chOff x="0" y="0"/>
          <a:chExt cx="0" cy="0"/>
        </a:xfrm>
      </p:grpSpPr>
      <p:sp useBgFill="1">
        <p:nvSpPr>
          <p:cNvPr id="22541" name="Rectangle 8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 name="Picture 4" descr="10 Cutest Puppy Videos | LoveToKnow">
            <a:extLst>
              <a:ext uri="{FF2B5EF4-FFF2-40B4-BE49-F238E27FC236}">
                <a16:creationId xmlns:a16="http://schemas.microsoft.com/office/drawing/2014/main" id="{788CD86E-942A-7B48-9B1B-6661DCFA11E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9056"/>
          <a:stretch/>
        </p:blipFill>
        <p:spPr bwMode="auto">
          <a:xfrm>
            <a:off x="1891769" y="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22542" name="Rectangle 8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5" name="Google Shape;225;p31"/>
          <p:cNvSpPr txBox="1">
            <a:spLocks noGrp="1"/>
          </p:cNvSpPr>
          <p:nvPr>
            <p:ph type="title"/>
          </p:nvPr>
        </p:nvSpPr>
        <p:spPr>
          <a:xfrm>
            <a:off x="28120" y="200358"/>
            <a:ext cx="3499597" cy="1424934"/>
          </a:xfrm>
          <a:prstGeom prst="rect">
            <a:avLst/>
          </a:prstGeom>
        </p:spPr>
        <p:txBody>
          <a:bodyPr spcFirstLastPara="1" vert="horz" lIns="91440" tIns="45720" rIns="91440" bIns="45720" rtlCol="0" anchor="ctr" anchorCtr="0">
            <a:normAutofit/>
          </a:bodyPr>
          <a:lstStyle/>
          <a:p>
            <a:pPr lvl="0" algn="l">
              <a:lnSpc>
                <a:spcPct val="90000"/>
              </a:lnSpc>
              <a:spcBef>
                <a:spcPct val="0"/>
              </a:spcBef>
              <a:buClr>
                <a:srgbClr val="3F3F3F"/>
              </a:buClr>
            </a:pPr>
            <a:r>
              <a:rPr lang="en-US" sz="3600" dirty="0">
                <a:solidFill>
                  <a:schemeClr val="tx1">
                    <a:lumMod val="85000"/>
                    <a:lumOff val="15000"/>
                  </a:schemeClr>
                </a:solidFill>
              </a:rPr>
              <a:t>WHY USE AUTOMATION?</a:t>
            </a:r>
            <a:endParaRPr lang="en-US" sz="3600" b="0" i="0" u="none" strike="noStrike" kern="1200" cap="none" dirty="0">
              <a:solidFill>
                <a:schemeClr val="tx1"/>
              </a:solidFill>
              <a:latin typeface="Dank Mono" pitchFamily="49" charset="77"/>
              <a:ea typeface="+mj-ea"/>
              <a:cs typeface="+mj-cs"/>
              <a:sym typeface="Oswald"/>
            </a:endParaRPr>
          </a:p>
        </p:txBody>
      </p:sp>
      <p:sp>
        <p:nvSpPr>
          <p:cNvPr id="227" name="Google Shape;227;p31"/>
          <p:cNvSpPr txBox="1"/>
          <p:nvPr/>
        </p:nvSpPr>
        <p:spPr>
          <a:xfrm>
            <a:off x="28120" y="1825650"/>
            <a:ext cx="3373986" cy="2807072"/>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Repeatability / Idempotent</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Computer does the work</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Increases capacity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Reduced feedback and cycle time</a:t>
            </a:r>
          </a:p>
        </p:txBody>
      </p:sp>
      <p:sp>
        <p:nvSpPr>
          <p:cNvPr id="228" name="Google Shape;228;p3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rgbClr val="FFFFFF"/>
                </a:solidFill>
                <a:ea typeface="+mn-ea"/>
                <a:cs typeface="+mn-cs"/>
              </a:rPr>
              <a:pPr algn="r">
                <a:lnSpc>
                  <a:spcPct val="90000"/>
                </a:lnSpc>
                <a:spcAft>
                  <a:spcPts val="600"/>
                </a:spcAft>
                <a:buClrTx/>
                <a:defRPr/>
              </a:pPr>
              <a:t>13</a:t>
            </a:fld>
            <a:endParaRPr lang="en-US" sz="700" kern="1200">
              <a:solidFill>
                <a:srgbClr val="FFFFFF"/>
              </a:solidFill>
              <a:ea typeface="+mn-ea"/>
              <a:cs typeface="+mn-cs"/>
            </a:endParaRPr>
          </a:p>
        </p:txBody>
      </p:sp>
      <p:pic>
        <p:nvPicPr>
          <p:cNvPr id="32" name="Picture 31">
            <a:extLst>
              <a:ext uri="{FF2B5EF4-FFF2-40B4-BE49-F238E27FC236}">
                <a16:creationId xmlns:a16="http://schemas.microsoft.com/office/drawing/2014/main" id="{2393D256-7FC4-B34D-8CF2-FA7BB6CDCB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p:nvSpPr>
          <p:cNvPr id="25604" name="Freeform: Shape 134">
            <a:extLst>
              <a:ext uri="{FF2B5EF4-FFF2-40B4-BE49-F238E27FC236}">
                <a16:creationId xmlns:a16="http://schemas.microsoft.com/office/drawing/2014/main" id="{673E9FC8-2143-48A2-9DEE-AABBC7E301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4699416"/>
          </a:xfrm>
          <a:custGeom>
            <a:avLst/>
            <a:gdLst>
              <a:gd name="connsiteX0" fmla="*/ 0 w 12188952"/>
              <a:gd name="connsiteY0" fmla="*/ 0 h 6265888"/>
              <a:gd name="connsiteX1" fmla="*/ 12188952 w 12188952"/>
              <a:gd name="connsiteY1" fmla="*/ 0 h 6265888"/>
              <a:gd name="connsiteX2" fmla="*/ 12188952 w 12188952"/>
              <a:gd name="connsiteY2" fmla="*/ 5061023 h 6265888"/>
              <a:gd name="connsiteX3" fmla="*/ 12188400 w 12188952"/>
              <a:gd name="connsiteY3" fmla="*/ 5061281 h 6265888"/>
              <a:gd name="connsiteX4" fmla="*/ 6096000 w 12188952"/>
              <a:gd name="connsiteY4" fmla="*/ 6265888 h 6265888"/>
              <a:gd name="connsiteX5" fmla="*/ 3601 w 12188952"/>
              <a:gd name="connsiteY5" fmla="*/ 5061281 h 6265888"/>
              <a:gd name="connsiteX6" fmla="*/ 0 w 12188952"/>
              <a:gd name="connsiteY6" fmla="*/ 5059596 h 626588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12188952" h="6265888">
                <a:moveTo>
                  <a:pt x="0" y="0"/>
                </a:moveTo>
                <a:lnTo>
                  <a:pt x="12188952" y="0"/>
                </a:lnTo>
                <a:lnTo>
                  <a:pt x="12188952" y="5061023"/>
                </a:lnTo>
                <a:lnTo>
                  <a:pt x="12188400" y="5061281"/>
                </a:lnTo>
                <a:cubicBezTo>
                  <a:pt x="10489511" y="5817852"/>
                  <a:pt x="8380622" y="6265888"/>
                  <a:pt x="6096000" y="6265888"/>
                </a:cubicBezTo>
                <a:cubicBezTo>
                  <a:pt x="3811379" y="6265888"/>
                  <a:pt x="1702489" y="5817852"/>
                  <a:pt x="3601" y="5061281"/>
                </a:cubicBezTo>
                <a:lnTo>
                  <a:pt x="0" y="5059596"/>
                </a:lnTo>
                <a:close/>
              </a:path>
            </a:pathLst>
          </a:custGeom>
          <a:solidFill>
            <a:schemeClr val="bg1">
              <a:lumMod val="85000"/>
              <a:alpha val="62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25602" name="Picture 2" descr="hello world - YouTube">
            <a:extLst>
              <a:ext uri="{FF2B5EF4-FFF2-40B4-BE49-F238E27FC236}">
                <a16:creationId xmlns:a16="http://schemas.microsoft.com/office/drawing/2014/main" id="{BBFEEA60-BD94-B04D-8CE5-FF9188B2759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455"/>
          <a:stretch/>
        </p:blipFill>
        <p:spPr bwMode="auto">
          <a:xfrm>
            <a:off x="20" y="10"/>
            <a:ext cx="9143980" cy="4502879"/>
          </a:xfrm>
          <a:custGeom>
            <a:avLst/>
            <a:gdLst/>
            <a:ahLst/>
            <a:cxnLst/>
            <a:rect l="l" t="t" r="r" b="b"/>
            <a:pathLst>
              <a:path w="12187427" h="6003852">
                <a:moveTo>
                  <a:pt x="0" y="0"/>
                </a:moveTo>
                <a:lnTo>
                  <a:pt x="12187427" y="0"/>
                </a:lnTo>
                <a:lnTo>
                  <a:pt x="12187427" y="4772371"/>
                </a:lnTo>
                <a:lnTo>
                  <a:pt x="11865111" y="4913285"/>
                </a:lnTo>
                <a:cubicBezTo>
                  <a:pt x="10225213" y="5601147"/>
                  <a:pt x="8237833" y="6003852"/>
                  <a:pt x="6096000" y="6003852"/>
                </a:cubicBezTo>
                <a:cubicBezTo>
                  <a:pt x="3811379" y="6003852"/>
                  <a:pt x="1702489" y="5545663"/>
                  <a:pt x="3601" y="4771946"/>
                </a:cubicBezTo>
                <a:lnTo>
                  <a:pt x="0" y="4770223"/>
                </a:lnTo>
                <a:close/>
              </a:path>
            </a:pathLst>
          </a:custGeom>
          <a:noFill/>
          <a:extLst>
            <a:ext uri="{909E8E84-426E-40DD-AFC4-6F175D3DCCD1}">
              <a14:hiddenFill xmlns:a14="http://schemas.microsoft.com/office/drawing/2010/main">
                <a:solidFill>
                  <a:srgbClr val="FFFFFF"/>
                </a:solidFill>
              </a14:hiddenFill>
            </a:ext>
          </a:extLst>
        </p:spPr>
      </p:pic>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Rectangle 16">
            <a:extLst>
              <a:ext uri="{FF2B5EF4-FFF2-40B4-BE49-F238E27FC236}">
                <a16:creationId xmlns:a16="http://schemas.microsoft.com/office/drawing/2014/main" id="{DB5B2F5D-DB81-9349-8768-B1C4A98B6249}"/>
              </a:ext>
            </a:extLst>
          </p:cNvPr>
          <p:cNvSpPr/>
          <p:nvPr/>
        </p:nvSpPr>
        <p:spPr>
          <a:xfrm>
            <a:off x="0" y="4566017"/>
            <a:ext cx="1950038" cy="523220"/>
          </a:xfrm>
          <a:prstGeom prst="rect">
            <a:avLst/>
          </a:prstGeom>
        </p:spPr>
        <p:txBody>
          <a:bodyPr wrap="square">
            <a:spAutoFit/>
          </a:bodyPr>
          <a:lstStyle/>
          <a:p>
            <a:br>
              <a:rPr lang="en-US" kern="1200" dirty="0">
                <a:solidFill>
                  <a:schemeClr val="tx1"/>
                </a:solidFill>
                <a:latin typeface="Dank Mono" pitchFamily="49" charset="77"/>
              </a:rPr>
            </a:br>
            <a:r>
              <a:rPr lang="en-US" kern="1200" dirty="0">
                <a:solidFill>
                  <a:schemeClr val="tx1"/>
                </a:solidFill>
                <a:latin typeface="Dank Mono" pitchFamily="49" charset="77"/>
              </a:rPr>
              <a:t>01_hello_world</a:t>
            </a:r>
            <a:endParaRPr lang="en-US" dirty="0"/>
          </a:p>
        </p:txBody>
      </p:sp>
    </p:spTree>
    <p:extLst>
      <p:ext uri="{BB962C8B-B14F-4D97-AF65-F5344CB8AC3E}">
        <p14:creationId xmlns:p14="http://schemas.microsoft.com/office/powerpoint/2010/main" val="382628628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3794" name="Picture 2" descr="Driver Negligence: Running Red Lights &amp;amp; Stop Signs¬†">
            <a:extLst>
              <a:ext uri="{FF2B5EF4-FFF2-40B4-BE49-F238E27FC236}">
                <a16:creationId xmlns:a16="http://schemas.microsoft.com/office/drawing/2014/main" id="{AC1C7B7B-2285-2A46-93C1-416F0716C9D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Freeform: Shape 7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261" name="Google Shape;261;p36"/>
          <p:cNvSpPr txBox="1">
            <a:spLocks noGrp="1"/>
          </p:cNvSpPr>
          <p:nvPr>
            <p:ph type="title"/>
          </p:nvPr>
        </p:nvSpPr>
        <p:spPr>
          <a:xfrm>
            <a:off x="630936" y="3149895"/>
            <a:ext cx="6642044" cy="100262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100" kern="1200">
                <a:latin typeface="+mj-lt"/>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15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28059456"/>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4"/>
        <p:cNvGrpSpPr/>
        <p:nvPr/>
      </p:nvGrpSpPr>
      <p:grpSpPr>
        <a:xfrm>
          <a:off x="0" y="0"/>
          <a:ext cx="0" cy="0"/>
          <a:chOff x="0" y="0"/>
          <a:chExt cx="0" cy="0"/>
        </a:xfrm>
      </p:grpSpPr>
      <p:pic>
        <p:nvPicPr>
          <p:cNvPr id="6" name="Picture 2" descr="Top Tools Needed for Automation in Testing: Automated Testing Execution,  Data Generation, Test Management and More">
            <a:extLst>
              <a:ext uri="{FF2B5EF4-FFF2-40B4-BE49-F238E27FC236}">
                <a16:creationId xmlns:a16="http://schemas.microsoft.com/office/drawing/2014/main" id="{35D8C891-3FD2-C841-A42F-7CAA8C2DB4D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822" r="-1" b="-1"/>
          <a:stretch/>
        </p:blipFill>
        <p:spPr bwMode="auto">
          <a:xfrm>
            <a:off x="20" y="10"/>
            <a:ext cx="9143979" cy="5143490"/>
          </a:xfrm>
          <a:prstGeom prst="rect">
            <a:avLst/>
          </a:prstGeom>
          <a:noFill/>
          <a:extLst>
            <a:ext uri="{909E8E84-426E-40DD-AFC4-6F175D3DCCD1}">
              <a14:hiddenFill xmlns:a14="http://schemas.microsoft.com/office/drawing/2010/main">
                <a:solidFill>
                  <a:srgbClr val="FFFFFF"/>
                </a:solidFill>
              </a14:hiddenFill>
            </a:ext>
          </a:extLst>
        </p:spPr>
      </p:pic>
      <p:sp>
        <p:nvSpPr>
          <p:cNvPr id="154" name="Freeform: Shape 145">
            <a:extLst>
              <a:ext uri="{FF2B5EF4-FFF2-40B4-BE49-F238E27FC236}">
                <a16:creationId xmlns:a16="http://schemas.microsoft.com/office/drawing/2014/main" id="{5E8D2E83-FB3A-40E7-A9E5-7AB389D612B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bg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25" name="Google Shape;125;p18"/>
          <p:cNvSpPr txBox="1">
            <a:spLocks noGrp="1"/>
          </p:cNvSpPr>
          <p:nvPr>
            <p:ph type="title"/>
          </p:nvPr>
        </p:nvSpPr>
        <p:spPr>
          <a:xfrm>
            <a:off x="463546" y="3139311"/>
            <a:ext cx="6949328" cy="467127"/>
          </a:xfrm>
          <a:prstGeom prst="rect">
            <a:avLst/>
          </a:prstGeom>
        </p:spPr>
        <p:txBody>
          <a:bodyPr spcFirstLastPara="1" vert="horz" lIns="91440" tIns="45720" rIns="91440" bIns="45720" rtlCol="0" anchor="ctr" anchorCtr="0">
            <a:noAutofit/>
          </a:bodyPr>
          <a:lstStyle/>
          <a:p>
            <a:pPr lvl="0" algn="l">
              <a:lnSpc>
                <a:spcPct val="90000"/>
              </a:lnSpc>
              <a:spcBef>
                <a:spcPct val="0"/>
              </a:spcBef>
              <a:buClr>
                <a:srgbClr val="3F3F3F"/>
              </a:buClr>
            </a:pPr>
            <a:r>
              <a:rPr lang="en-US" sz="3200" b="1" kern="1200" dirty="0">
                <a:solidFill>
                  <a:schemeClr val="tx1"/>
                </a:solidFill>
                <a:latin typeface="Garamond" panose="02020404030301010803" pitchFamily="18" charset="0"/>
                <a:ea typeface="+mj-ea"/>
                <a:cs typeface="+mj-cs"/>
              </a:rPr>
              <a:t>WEB TEST AUTOMATION TOOLS</a:t>
            </a:r>
            <a:endParaRPr lang="en-US" sz="3200" b="1" i="0" u="none" strike="noStrike" kern="1200" cap="none" dirty="0">
              <a:solidFill>
                <a:schemeClr val="tx1"/>
              </a:solidFill>
              <a:latin typeface="Garamond" panose="02020404030301010803" pitchFamily="18" charset="0"/>
              <a:ea typeface="+mj-ea"/>
              <a:cs typeface="+mj-cs"/>
              <a:sym typeface="Oswald"/>
            </a:endParaRPr>
          </a:p>
        </p:txBody>
      </p:sp>
      <p:sp>
        <p:nvSpPr>
          <p:cNvPr id="127" name="Google Shape;127;p18"/>
          <p:cNvSpPr txBox="1"/>
          <p:nvPr/>
        </p:nvSpPr>
        <p:spPr>
          <a:xfrm>
            <a:off x="463547" y="3642690"/>
            <a:ext cx="7173771" cy="936930"/>
          </a:xfrm>
          <a:prstGeom prst="rect">
            <a:avLst/>
          </a:prstGeom>
        </p:spPr>
        <p:txBody>
          <a:bodyPr spcFirstLastPara="1" vert="horz" lIns="91440" tIns="45720" rIns="91440" bIns="45720" rtlCol="0" anchor="ctr" anchorCtr="0">
            <a:normAutofit/>
          </a:bodyPr>
          <a:lstStyle/>
          <a:p>
            <a:pPr>
              <a:lnSpc>
                <a:spcPct val="90000"/>
              </a:lnSpc>
              <a:spcAft>
                <a:spcPts val="600"/>
              </a:spcAft>
            </a:pPr>
            <a:r>
              <a:rPr lang="en-US" sz="3400" b="1" kern="1200" dirty="0">
                <a:solidFill>
                  <a:schemeClr val="tx1"/>
                </a:solidFill>
                <a:latin typeface="Dank Mono" pitchFamily="49" charset="77"/>
                <a:ea typeface="+mn-ea"/>
                <a:cs typeface="+mn-cs"/>
              </a:rPr>
              <a:t>GIVEN -&gt; WHEN -&gt; THEN PARSERS</a:t>
            </a:r>
          </a:p>
        </p:txBody>
      </p:sp>
      <p:pic>
        <p:nvPicPr>
          <p:cNvPr id="11" name="Picture 10">
            <a:extLst>
              <a:ext uri="{FF2B5EF4-FFF2-40B4-BE49-F238E27FC236}">
                <a16:creationId xmlns:a16="http://schemas.microsoft.com/office/drawing/2014/main" id="{169E8BBA-A282-6F43-AE48-11E2E45E24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53704476"/>
      </p:ext>
    </p:extLst>
  </p:cSld>
  <p:clrMapOvr>
    <a:overrideClrMapping bg1="dk1" tx1="lt1" bg2="dk2" tx2="lt2" accent1="accent1" accent2="accent2" accent3="accent3" accent4="accent4" accent5="accent5" accent6="accent6" hlink="hlink" folHlink="folHlink"/>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386" name="Picture 2" descr="What Makes an English Cucumber Different">
            <a:extLst>
              <a:ext uri="{FF2B5EF4-FFF2-40B4-BE49-F238E27FC236}">
                <a16:creationId xmlns:a16="http://schemas.microsoft.com/office/drawing/2014/main" id="{C376AF35-BC7C-3C42-8C0B-F82D07AB4CB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868" t="5386" r="17860" b="-1"/>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3500304"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JS</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278319" y="2038540"/>
            <a:ext cx="4656751"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JavaScript-based implementation of Gherkin parser</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Support for TypeScript</a:t>
            </a:r>
            <a:endParaRPr lang="en-US" sz="22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ea typeface="+mn-ea"/>
                <a:cs typeface="+mn-cs"/>
                <a:sym typeface="Helvetica Neue"/>
              </a:rPr>
              <a:t>Integrates with Visual Studio Code</a:t>
            </a: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17</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24247625"/>
      </p:ext>
    </p:extLst>
  </p:cSld>
  <p:clrMapOvr>
    <a:overrideClrMapping bg1="lt1" tx1="dk1" bg2="lt2" tx2="dk2" accent1="accent1" accent2="accent2" accent3="accent3" accent4="accent4" accent5="accent5" accent6="accent6" hlink="hlink" folHlink="folHlink"/>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6"/>
        <p:cNvGrpSpPr/>
        <p:nvPr/>
      </p:nvGrpSpPr>
      <p:grpSpPr>
        <a:xfrm>
          <a:off x="0" y="0"/>
          <a:ext cx="0" cy="0"/>
          <a:chOff x="0" y="0"/>
          <a:chExt cx="0" cy="0"/>
        </a:xfrm>
      </p:grpSpPr>
      <p:sp useBgFill="1">
        <p:nvSpPr>
          <p:cNvPr id="11268" name="Rectangle 73">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1266" name="Picture 2" descr="Cucumber Roll-Ups with Sun Dried Tomato Sauce - Detoxinista">
            <a:extLst>
              <a:ext uri="{FF2B5EF4-FFF2-40B4-BE49-F238E27FC236}">
                <a16:creationId xmlns:a16="http://schemas.microsoft.com/office/drawing/2014/main" id="{7B94CBDC-13D0-D547-B8F4-668890658CF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1509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1269" name="Rectangle 75">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47" name="Google Shape;147;p21"/>
          <p:cNvSpPr txBox="1">
            <a:spLocks noGrp="1"/>
          </p:cNvSpPr>
          <p:nvPr>
            <p:ph type="title"/>
          </p:nvPr>
        </p:nvSpPr>
        <p:spPr>
          <a:xfrm>
            <a:off x="278320" y="870966"/>
            <a:ext cx="3204468" cy="843534"/>
          </a:xfrm>
          <a:prstGeom prst="rect">
            <a:avLst/>
          </a:prstGeom>
        </p:spPr>
        <p:txBody>
          <a:bodyPr spcFirstLastPara="1" vert="horz" lIns="91440" tIns="45720" rIns="91440" bIns="45720" rtlCol="0" anchor="b" anchorCtr="0">
            <a:normAutofit fontScale="90000"/>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Cucumber.rb</a:t>
            </a:r>
            <a:endParaRPr lang="en-US" sz="4000" b="0" i="0" u="none" strike="noStrike" kern="1200" cap="none" dirty="0">
              <a:solidFill>
                <a:schemeClr val="tx1"/>
              </a:solidFill>
              <a:latin typeface="Dank Mono" pitchFamily="49" charset="77"/>
              <a:ea typeface="+mj-ea"/>
              <a:cs typeface="+mj-cs"/>
              <a:sym typeface="Oswald"/>
            </a:endParaRPr>
          </a:p>
        </p:txBody>
      </p:sp>
      <p:sp>
        <p:nvSpPr>
          <p:cNvPr id="78" name="Rectangle 77">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0" name="Rectangle 79">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0" name="Google Shape;150;p21"/>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bg1"/>
                </a:solidFill>
                <a:ea typeface="+mn-ea"/>
                <a:cs typeface="+mn-cs"/>
              </a:rPr>
              <a:pPr algn="r">
                <a:lnSpc>
                  <a:spcPct val="90000"/>
                </a:lnSpc>
                <a:spcAft>
                  <a:spcPts val="600"/>
                </a:spcAft>
                <a:buClrTx/>
                <a:defRPr/>
              </a:pPr>
              <a:t>18</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A1C55F8-D981-E94E-8075-A4E87B2542FC}"/>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157;p22">
            <a:extLst>
              <a:ext uri="{FF2B5EF4-FFF2-40B4-BE49-F238E27FC236}">
                <a16:creationId xmlns:a16="http://schemas.microsoft.com/office/drawing/2014/main" id="{99079BCB-0D14-A845-A45C-06C6DDA6378A}"/>
              </a:ext>
            </a:extLst>
          </p:cNvPr>
          <p:cNvSpPr txBox="1"/>
          <p:nvPr/>
        </p:nvSpPr>
        <p:spPr>
          <a:xfrm>
            <a:off x="29533" y="2099321"/>
            <a:ext cx="4542468" cy="2405444"/>
          </a:xfrm>
          <a:prstGeom prst="rect">
            <a:avLst/>
          </a:prstGeom>
        </p:spPr>
        <p:txBody>
          <a:bodyPr spcFirstLastPara="1" vert="horz" lIns="91440" tIns="45720" rIns="91440" bIns="45720" rtlCol="0" anchor="t" anchorCtr="0">
            <a:noAutofit/>
          </a:bodyPr>
          <a:lstStyle/>
          <a:p>
            <a:pPr marL="45720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Ruby-based</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Original tool designed for parsing Given/When/Then tests (Gherkin)</a:t>
            </a:r>
            <a:endParaRPr lang="en-US" sz="2200" kern="1200" dirty="0">
              <a:solidFill>
                <a:schemeClr val="tx1"/>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200" kern="1200" dirty="0">
                <a:solidFill>
                  <a:schemeClr val="tx1"/>
                </a:solidFill>
                <a:latin typeface="Garamond" panose="02020404030301010803" pitchFamily="18" charset="0"/>
                <a:sym typeface="Helvetica Neue"/>
              </a:rPr>
              <a:t>Supported by </a:t>
            </a:r>
            <a:r>
              <a:rPr lang="en-US" sz="2200" kern="1200" dirty="0" err="1">
                <a:solidFill>
                  <a:schemeClr val="tx1"/>
                </a:solidFill>
                <a:latin typeface="Garamond" panose="02020404030301010803" pitchFamily="18" charset="0"/>
                <a:sym typeface="Helvetica Neue"/>
              </a:rPr>
              <a:t>RubyMine</a:t>
            </a:r>
            <a:r>
              <a:rPr lang="en-US" sz="2200" kern="1200" dirty="0">
                <a:solidFill>
                  <a:schemeClr val="tx1"/>
                </a:solidFill>
                <a:latin typeface="Garamond" panose="02020404030301010803" pitchFamily="18" charset="0"/>
                <a:sym typeface="Helvetica Neue"/>
              </a:rPr>
              <a:t> to write scenarios &amp; run tests</a:t>
            </a:r>
            <a:endParaRPr lang="en-US" sz="2200" kern="1200" dirty="0">
              <a:solidFill>
                <a:schemeClr val="tx1"/>
              </a:solidFill>
              <a:latin typeface="Garamond" panose="02020404030301010803" pitchFamily="18" charset="0"/>
              <a:ea typeface="+mn-ea"/>
              <a:cs typeface="+mn-cs"/>
              <a:sym typeface="Helvetica Neue"/>
            </a:endParaRPr>
          </a:p>
        </p:txBody>
      </p:sp>
    </p:spTree>
  </p:cSld>
  <p:clrMapOvr>
    <a:overrideClrMapping bg1="lt1" tx1="dk1" bg2="lt2" tx2="dk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54"/>
        <p:cNvGrpSpPr/>
        <p:nvPr/>
      </p:nvGrpSpPr>
      <p:grpSpPr>
        <a:xfrm>
          <a:off x="0" y="0"/>
          <a:ext cx="0" cy="0"/>
          <a:chOff x="0" y="0"/>
          <a:chExt cx="0" cy="0"/>
        </a:xfrm>
      </p:grpSpPr>
      <p:sp useBgFill="1">
        <p:nvSpPr>
          <p:cNvPr id="202" name="Rectangle 20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 name="Picture 3">
            <a:extLst>
              <a:ext uri="{FF2B5EF4-FFF2-40B4-BE49-F238E27FC236}">
                <a16:creationId xmlns:a16="http://schemas.microsoft.com/office/drawing/2014/main" id="{5C3BA799-FAA3-8F49-81B7-EB57BD749349}"/>
              </a:ext>
            </a:extLst>
          </p:cNvPr>
          <p:cNvPicPr>
            <a:picLocks noChangeAspect="1"/>
          </p:cNvPicPr>
          <p:nvPr/>
        </p:nvPicPr>
        <p:blipFill rotWithShape="1">
          <a:blip r:embed="rId3"/>
          <a:srcRect t="8218" r="36799" b="872"/>
          <a:stretch/>
        </p:blipFill>
        <p:spPr>
          <a:xfrm>
            <a:off x="2642616" y="10"/>
            <a:ext cx="6501384" cy="5143490"/>
          </a:xfrm>
          <a:prstGeom prst="rect">
            <a:avLst/>
          </a:prstGeom>
        </p:spPr>
      </p:pic>
      <p:sp>
        <p:nvSpPr>
          <p:cNvPr id="204" name="Rectangle 203">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55" name="Google Shape;155;p22"/>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err="1">
                <a:solidFill>
                  <a:schemeClr val="tx1"/>
                </a:solidFill>
                <a:latin typeface="Dank Mono" pitchFamily="49" charset="77"/>
                <a:ea typeface="+mj-ea"/>
                <a:cs typeface="+mj-cs"/>
              </a:rPr>
              <a:t>SpecFlow</a:t>
            </a:r>
            <a:endParaRPr lang="en-US" sz="4000" b="0" i="0" u="none" strike="noStrike" kern="1200" cap="none" dirty="0">
              <a:solidFill>
                <a:schemeClr val="tx1"/>
              </a:solidFill>
              <a:latin typeface="Dank Mono" pitchFamily="49" charset="77"/>
              <a:ea typeface="+mj-ea"/>
              <a:cs typeface="+mj-cs"/>
              <a:sym typeface="Oswald"/>
            </a:endParaRPr>
          </a:p>
        </p:txBody>
      </p:sp>
      <p:sp>
        <p:nvSpPr>
          <p:cNvPr id="206" name="Rectangle 205">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08" name="Rectangle 207">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57" name="Google Shape;157;p22"/>
          <p:cNvSpPr txBox="1"/>
          <p:nvPr/>
        </p:nvSpPr>
        <p:spPr>
          <a:xfrm>
            <a:off x="-1" y="2038540"/>
            <a:ext cx="4329954"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.NET, Xamarin and Mono</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Uses official Given/When/Then Gherkin parser</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Integrates with Visual Studio</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a:t>
            </a:r>
            <a:r>
              <a:rPr lang="en-US" sz="2000" kern="1200" dirty="0" err="1">
                <a:solidFill>
                  <a:schemeClr val="tx1"/>
                </a:solidFill>
                <a:latin typeface="Garamond" panose="02020404030301010803" pitchFamily="18" charset="0"/>
                <a:ea typeface="+mn-ea"/>
                <a:cs typeface="+mn-cs"/>
                <a:sym typeface="Helvetica Neue"/>
              </a:rPr>
              <a:t>MSTest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NUnit</a:t>
            </a:r>
            <a:r>
              <a:rPr lang="en-US" sz="2000" kern="1200" dirty="0">
                <a:solidFill>
                  <a:schemeClr val="tx1"/>
                </a:solidFill>
                <a:latin typeface="Garamond" panose="02020404030301010803" pitchFamily="18" charset="0"/>
                <a:ea typeface="+mn-ea"/>
                <a:cs typeface="+mn-cs"/>
                <a:sym typeface="Helvetica Neue"/>
              </a:rPr>
              <a:t>, </a:t>
            </a:r>
            <a:r>
              <a:rPr lang="en-US" sz="2000" kern="1200" dirty="0" err="1">
                <a:solidFill>
                  <a:schemeClr val="tx1"/>
                </a:solidFill>
                <a:latin typeface="Garamond" panose="02020404030301010803" pitchFamily="18" charset="0"/>
                <a:ea typeface="+mn-ea"/>
                <a:cs typeface="+mn-cs"/>
                <a:sym typeface="Helvetica Neue"/>
              </a:rPr>
              <a:t>xUnit</a:t>
            </a:r>
            <a:r>
              <a:rPr lang="en-US" sz="2000" kern="1200" dirty="0">
                <a:solidFill>
                  <a:schemeClr val="tx1"/>
                </a:solidFill>
                <a:latin typeface="Garamond" panose="02020404030301010803" pitchFamily="18" charset="0"/>
                <a:ea typeface="+mn-ea"/>
                <a:cs typeface="+mn-cs"/>
                <a:sym typeface="Helvetica Neue"/>
              </a:rPr>
              <a:t> 2, and </a:t>
            </a:r>
            <a:r>
              <a:rPr lang="en-US" sz="2000" kern="1200" dirty="0" err="1">
                <a:solidFill>
                  <a:schemeClr val="tx1"/>
                </a:solidFill>
                <a:latin typeface="Garamond" panose="02020404030301010803" pitchFamily="18" charset="0"/>
                <a:ea typeface="+mn-ea"/>
                <a:cs typeface="+mn-cs"/>
                <a:sym typeface="Helvetica Neue"/>
              </a:rPr>
              <a:t>MbUnit</a:t>
            </a:r>
            <a:endParaRPr lang="en-US" sz="2000" kern="1200" dirty="0">
              <a:solidFill>
                <a:schemeClr val="tx1"/>
              </a:solidFill>
              <a:latin typeface="Garamond" panose="02020404030301010803" pitchFamily="18" charset="0"/>
              <a:ea typeface="+mn-ea"/>
              <a:cs typeface="+mn-cs"/>
              <a:sym typeface="Helvetica Neue"/>
            </a:endParaRPr>
          </a:p>
        </p:txBody>
      </p:sp>
      <p:sp>
        <p:nvSpPr>
          <p:cNvPr id="158" name="Google Shape;158;p22"/>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19</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92565B83-BAE3-0B4C-984E-66AFEB64DDD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Slide Background Fill">
            <a:extLst>
              <a:ext uri="{FF2B5EF4-FFF2-40B4-BE49-F238E27FC236}">
                <a16:creationId xmlns:a16="http://schemas.microsoft.com/office/drawing/2014/main" id="{C3420C89-0B09-4632-A4AF-3971D08BF7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4" name="Color Cover">
            <a:extLst>
              <a:ext uri="{FF2B5EF4-FFF2-40B4-BE49-F238E27FC236}">
                <a16:creationId xmlns:a16="http://schemas.microsoft.com/office/drawing/2014/main" id="{4E5CBA61-BF74-40B4-A3A8-366BBA626CC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6" name="Group 105">
            <a:extLst>
              <a:ext uri="{FF2B5EF4-FFF2-40B4-BE49-F238E27FC236}">
                <a16:creationId xmlns:a16="http://schemas.microsoft.com/office/drawing/2014/main" id="{AC27E70C-5470-4262-B9CE-AE52C51CF4C1}"/>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107" name="Color">
              <a:extLst>
                <a:ext uri="{FF2B5EF4-FFF2-40B4-BE49-F238E27FC236}">
                  <a16:creationId xmlns:a16="http://schemas.microsoft.com/office/drawing/2014/main" id="{B5C7D35F-738C-47DF-AD6E-859806E460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8" name="Color">
              <a:extLst>
                <a:ext uri="{FF2B5EF4-FFF2-40B4-BE49-F238E27FC236}">
                  <a16:creationId xmlns:a16="http://schemas.microsoft.com/office/drawing/2014/main" id="{740F8C8B-E52F-46CF-89C7-51C6A037CFB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110" name="Group 109">
            <a:extLst>
              <a:ext uri="{FF2B5EF4-FFF2-40B4-BE49-F238E27FC236}">
                <a16:creationId xmlns:a16="http://schemas.microsoft.com/office/drawing/2014/main" id="{E27AF472-EAE3-4572-AB69-B92BD10DBC6D}"/>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111" name="Freeform: Shape 110">
              <a:extLst>
                <a:ext uri="{FF2B5EF4-FFF2-40B4-BE49-F238E27FC236}">
                  <a16:creationId xmlns:a16="http://schemas.microsoft.com/office/drawing/2014/main" id="{BF4DB9D2-6215-420C-874C-82EADF8C6C7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2" name="Freeform: Shape 111">
              <a:extLst>
                <a:ext uri="{FF2B5EF4-FFF2-40B4-BE49-F238E27FC236}">
                  <a16:creationId xmlns:a16="http://schemas.microsoft.com/office/drawing/2014/main" id="{1F003139-C97C-44FA-B139-32E4DFDCE9C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3" name="Freeform: Shape 112">
              <a:extLst>
                <a:ext uri="{FF2B5EF4-FFF2-40B4-BE49-F238E27FC236}">
                  <a16:creationId xmlns:a16="http://schemas.microsoft.com/office/drawing/2014/main" id="{5CE4DD6E-8CEA-45EE-B630-DBC22144D88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4" name="Freeform: Shape 113">
              <a:extLst>
                <a:ext uri="{FF2B5EF4-FFF2-40B4-BE49-F238E27FC236}">
                  <a16:creationId xmlns:a16="http://schemas.microsoft.com/office/drawing/2014/main" id="{A4372F7F-AA3C-470B-AA61-7C35B7722C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5" name="Freeform: Shape 114">
              <a:extLst>
                <a:ext uri="{FF2B5EF4-FFF2-40B4-BE49-F238E27FC236}">
                  <a16:creationId xmlns:a16="http://schemas.microsoft.com/office/drawing/2014/main" id="{34B605BF-D199-43DD-9328-E99F2ADFC6F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6" name="Freeform: Shape 115">
              <a:extLst>
                <a:ext uri="{FF2B5EF4-FFF2-40B4-BE49-F238E27FC236}">
                  <a16:creationId xmlns:a16="http://schemas.microsoft.com/office/drawing/2014/main" id="{E5D42A77-7336-4A35-8922-8098A16AA27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117" name="Freeform: Shape 116">
              <a:extLst>
                <a:ext uri="{FF2B5EF4-FFF2-40B4-BE49-F238E27FC236}">
                  <a16:creationId xmlns:a16="http://schemas.microsoft.com/office/drawing/2014/main" id="{7401EE7D-B85D-4C10-AB8C-71884EFB112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95" name="Google Shape;95;p14"/>
          <p:cNvSpPr txBox="1">
            <a:spLocks noGrp="1"/>
          </p:cNvSpPr>
          <p:nvPr>
            <p:ph type="title"/>
          </p:nvPr>
        </p:nvSpPr>
        <p:spPr>
          <a:xfrm>
            <a:off x="589788" y="630936"/>
            <a:ext cx="4269714" cy="194034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4000" b="1" kern="1200" dirty="0">
                <a:solidFill>
                  <a:schemeClr val="bg1"/>
                </a:solidFill>
                <a:latin typeface="Dank Mono" pitchFamily="49" charset="77"/>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97" name="Google Shape;97;p14"/>
          <p:cNvSpPr txBox="1">
            <a:spLocks noGrp="1"/>
          </p:cNvSpPr>
          <p:nvPr>
            <p:ph type="sldNum" idx="12"/>
          </p:nvPr>
        </p:nvSpPr>
        <p:spPr>
          <a:xfrm>
            <a:off x="8661654" y="4663440"/>
            <a:ext cx="480060" cy="480060"/>
          </a:xfrm>
          <a:prstGeom prst="rect">
            <a:avLst/>
          </a:prstGeom>
        </p:spPr>
        <p:txBody>
          <a:bodyPr spcFirstLastPara="1" vert="horz" lIns="91440" tIns="45720" rIns="91440" bIns="45720" rtlCol="0" anchor="ctr" anchorCtr="0">
            <a:normAutofit/>
          </a:bodyPr>
          <a:lstStyle/>
          <a:p>
            <a:pPr lvl="0" indent="0" algn="ctr">
              <a:spcBef>
                <a:spcPts val="0"/>
              </a:spcBef>
              <a:spcAft>
                <a:spcPts val="600"/>
              </a:spcAft>
              <a:buNone/>
            </a:pPr>
            <a:fld id="{00000000-1234-1234-1234-123412341234}" type="slidenum">
              <a:rPr lang="en-US" sz="1200" kern="1200">
                <a:solidFill>
                  <a:schemeClr val="tx2"/>
                </a:solidFill>
                <a:latin typeface="+mn-lt"/>
                <a:ea typeface="+mn-ea"/>
                <a:cs typeface="+mn-cs"/>
              </a:rPr>
              <a:pPr lvl="0" indent="0" algn="ctr">
                <a:spcBef>
                  <a:spcPts val="0"/>
                </a:spcBef>
                <a:spcAft>
                  <a:spcPts val="600"/>
                </a:spcAft>
                <a:buNone/>
              </a:pPr>
              <a:t>2</a:t>
            </a:fld>
            <a:endParaRPr lang="en-US" sz="1200" kern="1200">
              <a:solidFill>
                <a:schemeClr val="tx2"/>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 name="Picture 3">
            <a:extLst>
              <a:ext uri="{FF2B5EF4-FFF2-40B4-BE49-F238E27FC236}">
                <a16:creationId xmlns:a16="http://schemas.microsoft.com/office/drawing/2014/main" id="{4B9B49E7-E494-114C-8C8E-11B92459AB28}"/>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62"/>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314" name="Picture 2" descr="2021 Java Technology Report | JRebel &amp;amp; XRebel by Perforce">
            <a:extLst>
              <a:ext uri="{FF2B5EF4-FFF2-40B4-BE49-F238E27FC236}">
                <a16:creationId xmlns:a16="http://schemas.microsoft.com/office/drawing/2014/main" id="{E62C93D9-CEB2-4140-963B-93C2491EC0B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3297"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63" name="Google Shape;163;p23"/>
          <p:cNvSpPr txBox="1">
            <a:spLocks noGrp="1"/>
          </p:cNvSpPr>
          <p:nvPr>
            <p:ph type="title"/>
          </p:nvPr>
        </p:nvSpPr>
        <p:spPr>
          <a:xfrm>
            <a:off x="278319" y="870966"/>
            <a:ext cx="3769245"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Cucumber JVM</a:t>
            </a:r>
            <a:endParaRPr lang="en-US" sz="4000" b="0" i="0" u="none" strike="noStrike" kern="1200" cap="none" dirty="0">
              <a:solidFill>
                <a:schemeClr val="tx1"/>
              </a:solidFill>
              <a:latin typeface="Dank Mono" pitchFamily="49" charset="77"/>
              <a:ea typeface="+mj-ea"/>
              <a:cs typeface="+mj-cs"/>
              <a:sym typeface="Oswald"/>
            </a:endParaRP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65" name="Google Shape;165;p23"/>
          <p:cNvSpPr txBox="1"/>
          <p:nvPr/>
        </p:nvSpPr>
        <p:spPr>
          <a:xfrm>
            <a:off x="278320" y="2038540"/>
            <a:ext cx="4065080" cy="2405444"/>
          </a:xfrm>
          <a:prstGeom prst="rect">
            <a:avLst/>
          </a:prstGeom>
        </p:spPr>
        <p:txBody>
          <a:bodyPr spcFirstLastPara="1" vert="horz" lIns="91440" tIns="45720" rIns="91440" bIns="45720" rtlCol="0" anchor="t" anchorCtr="0">
            <a:no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Java-based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Supports most of the popular languages for the JVM</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integrate with Dependency Injection containers</a:t>
            </a:r>
          </a:p>
        </p:txBody>
      </p:sp>
      <p:sp>
        <p:nvSpPr>
          <p:cNvPr id="166" name="Google Shape;166;p23"/>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20</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05EA8C3-87D2-454D-8E62-0A3C94C8DDA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76" name="Rectangle 75">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4340" name="Picture 4" descr="Python 3.9: New Changes Data Scientists Should Expect - Analytics India  Magazine">
            <a:extLst>
              <a:ext uri="{FF2B5EF4-FFF2-40B4-BE49-F238E27FC236}">
                <a16:creationId xmlns:a16="http://schemas.microsoft.com/office/drawing/2014/main" id="{6C692D5D-C9DD-F54F-8471-411DE3B93E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1191" t="9091" r="24173"/>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78" name="Rectangle 77">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71" name="Google Shape;171;p24"/>
          <p:cNvSpPr txBox="1">
            <a:spLocks noGrp="1"/>
          </p:cNvSpPr>
          <p:nvPr>
            <p:ph type="title"/>
          </p:nvPr>
        </p:nvSpPr>
        <p:spPr>
          <a:xfrm>
            <a:off x="278320" y="870966"/>
            <a:ext cx="2578608" cy="843534"/>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Dank Mono" pitchFamily="49" charset="77"/>
                <a:ea typeface="+mj-ea"/>
                <a:cs typeface="+mj-cs"/>
              </a:rPr>
              <a:t>Behave</a:t>
            </a:r>
            <a:endParaRPr lang="en-US" sz="4000" b="0" i="0" u="none" strike="noStrike" kern="1200" cap="none" dirty="0">
              <a:solidFill>
                <a:schemeClr val="tx1"/>
              </a:solidFill>
              <a:latin typeface="Dank Mono" pitchFamily="49" charset="77"/>
              <a:ea typeface="+mj-ea"/>
              <a:cs typeface="+mj-cs"/>
              <a:sym typeface="Oswald"/>
            </a:endParaRPr>
          </a:p>
        </p:txBody>
      </p:sp>
      <p:sp>
        <p:nvSpPr>
          <p:cNvPr id="80" name="Rectangle 79">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82" name="Rectangle 81">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73" name="Google Shape;173;p24"/>
          <p:cNvSpPr txBox="1"/>
          <p:nvPr/>
        </p:nvSpPr>
        <p:spPr>
          <a:xfrm>
            <a:off x="278320" y="2038540"/>
            <a:ext cx="3096892"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Python-based implementation of Gherkin parser</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Very similar usage to Ruby’s Cucumber</a:t>
            </a:r>
          </a:p>
        </p:txBody>
      </p:sp>
      <p:sp>
        <p:nvSpPr>
          <p:cNvPr id="174" name="Google Shape;174;p24"/>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bg1"/>
                </a:solidFill>
                <a:ea typeface="+mn-ea"/>
                <a:cs typeface="+mn-cs"/>
              </a:rPr>
              <a:pPr algn="r">
                <a:lnSpc>
                  <a:spcPct val="90000"/>
                </a:lnSpc>
                <a:spcAft>
                  <a:spcPts val="600"/>
                </a:spcAft>
                <a:buClrTx/>
                <a:defRPr/>
              </a:pPr>
              <a:t>21</a:t>
            </a:fld>
            <a:endParaRPr lang="en-US" sz="700" kern="1200">
              <a:solidFill>
                <a:schemeClr val="bg1"/>
              </a:solidFill>
              <a:ea typeface="+mn-ea"/>
              <a:cs typeface="+mn-cs"/>
            </a:endParaRPr>
          </a:p>
        </p:txBody>
      </p:sp>
      <p:pic>
        <p:nvPicPr>
          <p:cNvPr id="6" name="Picture 5">
            <a:extLst>
              <a:ext uri="{FF2B5EF4-FFF2-40B4-BE49-F238E27FC236}">
                <a16:creationId xmlns:a16="http://schemas.microsoft.com/office/drawing/2014/main" id="{79C93F99-1E8D-F443-974F-9337A6427E69}"/>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8"/>
        <p:cNvGrpSpPr/>
        <p:nvPr/>
      </p:nvGrpSpPr>
      <p:grpSpPr>
        <a:xfrm>
          <a:off x="0" y="0"/>
          <a:ext cx="0" cy="0"/>
          <a:chOff x="0" y="0"/>
          <a:chExt cx="0" cy="0"/>
        </a:xfrm>
      </p:grpSpPr>
      <p:sp>
        <p:nvSpPr>
          <p:cNvPr id="205" name="Rectangle 204">
            <a:extLst>
              <a:ext uri="{FF2B5EF4-FFF2-40B4-BE49-F238E27FC236}">
                <a16:creationId xmlns:a16="http://schemas.microsoft.com/office/drawing/2014/main" id="{1825AC39-5F85-4CAA-8A81-A1287086B2B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FFFFFF"/>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07" name="Freeform: Shape 206">
            <a:extLst>
              <a:ext uri="{FF2B5EF4-FFF2-40B4-BE49-F238E27FC236}">
                <a16:creationId xmlns:a16="http://schemas.microsoft.com/office/drawing/2014/main" id="{95DA4D23-37FC-4B90-8188-F0377C5FF4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312871" cy="5143500"/>
          </a:xfrm>
          <a:custGeom>
            <a:avLst/>
            <a:gdLst>
              <a:gd name="connsiteX0" fmla="*/ 0 w 4417162"/>
              <a:gd name="connsiteY0" fmla="*/ 0 h 6858000"/>
              <a:gd name="connsiteX1" fmla="*/ 144378 w 4417162"/>
              <a:gd name="connsiteY1" fmla="*/ 0 h 6858000"/>
              <a:gd name="connsiteX2" fmla="*/ 2310062 w 4417162"/>
              <a:gd name="connsiteY2" fmla="*/ 0 h 6858000"/>
              <a:gd name="connsiteX3" fmla="*/ 4227367 w 4417162"/>
              <a:gd name="connsiteY3" fmla="*/ 0 h 6858000"/>
              <a:gd name="connsiteX4" fmla="*/ 4232407 w 4417162"/>
              <a:gd name="connsiteY4" fmla="*/ 66675 h 6858000"/>
              <a:gd name="connsiteX5" fmla="*/ 4240804 w 4417162"/>
              <a:gd name="connsiteY5" fmla="*/ 122237 h 6858000"/>
              <a:gd name="connsiteX6" fmla="*/ 4250882 w 4417162"/>
              <a:gd name="connsiteY6" fmla="*/ 174625 h 6858000"/>
              <a:gd name="connsiteX7" fmla="*/ 4267678 w 4417162"/>
              <a:gd name="connsiteY7" fmla="*/ 217487 h 6858000"/>
              <a:gd name="connsiteX8" fmla="*/ 4284474 w 4417162"/>
              <a:gd name="connsiteY8" fmla="*/ 260350 h 6858000"/>
              <a:gd name="connsiteX9" fmla="*/ 4304629 w 4417162"/>
              <a:gd name="connsiteY9" fmla="*/ 296862 h 6858000"/>
              <a:gd name="connsiteX10" fmla="*/ 4324784 w 4417162"/>
              <a:gd name="connsiteY10" fmla="*/ 334962 h 6858000"/>
              <a:gd name="connsiteX11" fmla="*/ 4343260 w 4417162"/>
              <a:gd name="connsiteY11" fmla="*/ 369887 h 6858000"/>
              <a:gd name="connsiteX12" fmla="*/ 4361735 w 4417162"/>
              <a:gd name="connsiteY12" fmla="*/ 409575 h 6858000"/>
              <a:gd name="connsiteX13" fmla="*/ 4378531 w 4417162"/>
              <a:gd name="connsiteY13" fmla="*/ 450850 h 6858000"/>
              <a:gd name="connsiteX14" fmla="*/ 4393648 w 4417162"/>
              <a:gd name="connsiteY14" fmla="*/ 496887 h 6858000"/>
              <a:gd name="connsiteX15" fmla="*/ 4405405 w 4417162"/>
              <a:gd name="connsiteY15" fmla="*/ 546100 h 6858000"/>
              <a:gd name="connsiteX16" fmla="*/ 4413803 w 4417162"/>
              <a:gd name="connsiteY16" fmla="*/ 606425 h 6858000"/>
              <a:gd name="connsiteX17" fmla="*/ 4417162 w 4417162"/>
              <a:gd name="connsiteY17" fmla="*/ 673100 h 6858000"/>
              <a:gd name="connsiteX18" fmla="*/ 4413803 w 4417162"/>
              <a:gd name="connsiteY18" fmla="*/ 744537 h 6858000"/>
              <a:gd name="connsiteX19" fmla="*/ 4405405 w 4417162"/>
              <a:gd name="connsiteY19" fmla="*/ 801687 h 6858000"/>
              <a:gd name="connsiteX20" fmla="*/ 4393648 w 4417162"/>
              <a:gd name="connsiteY20" fmla="*/ 854075 h 6858000"/>
              <a:gd name="connsiteX21" fmla="*/ 4378531 w 4417162"/>
              <a:gd name="connsiteY21" fmla="*/ 901700 h 6858000"/>
              <a:gd name="connsiteX22" fmla="*/ 4361735 w 4417162"/>
              <a:gd name="connsiteY22" fmla="*/ 942975 h 6858000"/>
              <a:gd name="connsiteX23" fmla="*/ 4341580 w 4417162"/>
              <a:gd name="connsiteY23" fmla="*/ 981075 h 6858000"/>
              <a:gd name="connsiteX24" fmla="*/ 4321425 w 4417162"/>
              <a:gd name="connsiteY24" fmla="*/ 1017587 h 6858000"/>
              <a:gd name="connsiteX25" fmla="*/ 4301270 w 4417162"/>
              <a:gd name="connsiteY25" fmla="*/ 1055687 h 6858000"/>
              <a:gd name="connsiteX26" fmla="*/ 4282794 w 4417162"/>
              <a:gd name="connsiteY26" fmla="*/ 1095375 h 6858000"/>
              <a:gd name="connsiteX27" fmla="*/ 4264318 w 4417162"/>
              <a:gd name="connsiteY27" fmla="*/ 1136650 h 6858000"/>
              <a:gd name="connsiteX28" fmla="*/ 4249203 w 4417162"/>
              <a:gd name="connsiteY28" fmla="*/ 1182687 h 6858000"/>
              <a:gd name="connsiteX29" fmla="*/ 4239125 w 4417162"/>
              <a:gd name="connsiteY29" fmla="*/ 1235075 h 6858000"/>
              <a:gd name="connsiteX30" fmla="*/ 4229047 w 4417162"/>
              <a:gd name="connsiteY30" fmla="*/ 1295400 h 6858000"/>
              <a:gd name="connsiteX31" fmla="*/ 4227367 w 4417162"/>
              <a:gd name="connsiteY31" fmla="*/ 1363662 h 6858000"/>
              <a:gd name="connsiteX32" fmla="*/ 4229047 w 4417162"/>
              <a:gd name="connsiteY32" fmla="*/ 1431925 h 6858000"/>
              <a:gd name="connsiteX33" fmla="*/ 4239125 w 4417162"/>
              <a:gd name="connsiteY33" fmla="*/ 1492250 h 6858000"/>
              <a:gd name="connsiteX34" fmla="*/ 4249203 w 4417162"/>
              <a:gd name="connsiteY34" fmla="*/ 1544637 h 6858000"/>
              <a:gd name="connsiteX35" fmla="*/ 4264318 w 4417162"/>
              <a:gd name="connsiteY35" fmla="*/ 1589087 h 6858000"/>
              <a:gd name="connsiteX36" fmla="*/ 4282794 w 4417162"/>
              <a:gd name="connsiteY36" fmla="*/ 1631950 h 6858000"/>
              <a:gd name="connsiteX37" fmla="*/ 4301270 w 4417162"/>
              <a:gd name="connsiteY37" fmla="*/ 1671637 h 6858000"/>
              <a:gd name="connsiteX38" fmla="*/ 4321425 w 4417162"/>
              <a:gd name="connsiteY38" fmla="*/ 1708150 h 6858000"/>
              <a:gd name="connsiteX39" fmla="*/ 4341580 w 4417162"/>
              <a:gd name="connsiteY39" fmla="*/ 1743075 h 6858000"/>
              <a:gd name="connsiteX40" fmla="*/ 4361735 w 4417162"/>
              <a:gd name="connsiteY40" fmla="*/ 1782762 h 6858000"/>
              <a:gd name="connsiteX41" fmla="*/ 4378531 w 4417162"/>
              <a:gd name="connsiteY41" fmla="*/ 1824037 h 6858000"/>
              <a:gd name="connsiteX42" fmla="*/ 4393648 w 4417162"/>
              <a:gd name="connsiteY42" fmla="*/ 1870075 h 6858000"/>
              <a:gd name="connsiteX43" fmla="*/ 4405405 w 4417162"/>
              <a:gd name="connsiteY43" fmla="*/ 1922462 h 6858000"/>
              <a:gd name="connsiteX44" fmla="*/ 4413803 w 4417162"/>
              <a:gd name="connsiteY44" fmla="*/ 1982787 h 6858000"/>
              <a:gd name="connsiteX45" fmla="*/ 4417162 w 4417162"/>
              <a:gd name="connsiteY45" fmla="*/ 2051050 h 6858000"/>
              <a:gd name="connsiteX46" fmla="*/ 4413803 w 4417162"/>
              <a:gd name="connsiteY46" fmla="*/ 2119312 h 6858000"/>
              <a:gd name="connsiteX47" fmla="*/ 4405405 w 4417162"/>
              <a:gd name="connsiteY47" fmla="*/ 2179637 h 6858000"/>
              <a:gd name="connsiteX48" fmla="*/ 4393648 w 4417162"/>
              <a:gd name="connsiteY48" fmla="*/ 2232025 h 6858000"/>
              <a:gd name="connsiteX49" fmla="*/ 4378531 w 4417162"/>
              <a:gd name="connsiteY49" fmla="*/ 2278062 h 6858000"/>
              <a:gd name="connsiteX50" fmla="*/ 4361735 w 4417162"/>
              <a:gd name="connsiteY50" fmla="*/ 2319337 h 6858000"/>
              <a:gd name="connsiteX51" fmla="*/ 4341580 w 4417162"/>
              <a:gd name="connsiteY51" fmla="*/ 2359025 h 6858000"/>
              <a:gd name="connsiteX52" fmla="*/ 4321425 w 4417162"/>
              <a:gd name="connsiteY52" fmla="*/ 2395537 h 6858000"/>
              <a:gd name="connsiteX53" fmla="*/ 4301270 w 4417162"/>
              <a:gd name="connsiteY53" fmla="*/ 2433637 h 6858000"/>
              <a:gd name="connsiteX54" fmla="*/ 4282794 w 4417162"/>
              <a:gd name="connsiteY54" fmla="*/ 2471737 h 6858000"/>
              <a:gd name="connsiteX55" fmla="*/ 4264318 w 4417162"/>
              <a:gd name="connsiteY55" fmla="*/ 2513012 h 6858000"/>
              <a:gd name="connsiteX56" fmla="*/ 4249203 w 4417162"/>
              <a:gd name="connsiteY56" fmla="*/ 2560637 h 6858000"/>
              <a:gd name="connsiteX57" fmla="*/ 4239125 w 4417162"/>
              <a:gd name="connsiteY57" fmla="*/ 2613025 h 6858000"/>
              <a:gd name="connsiteX58" fmla="*/ 4229047 w 4417162"/>
              <a:gd name="connsiteY58" fmla="*/ 2671762 h 6858000"/>
              <a:gd name="connsiteX59" fmla="*/ 4227367 w 4417162"/>
              <a:gd name="connsiteY59" fmla="*/ 2741612 h 6858000"/>
              <a:gd name="connsiteX60" fmla="*/ 4229047 w 4417162"/>
              <a:gd name="connsiteY60" fmla="*/ 2809875 h 6858000"/>
              <a:gd name="connsiteX61" fmla="*/ 4239125 w 4417162"/>
              <a:gd name="connsiteY61" fmla="*/ 2868612 h 6858000"/>
              <a:gd name="connsiteX62" fmla="*/ 4249203 w 4417162"/>
              <a:gd name="connsiteY62" fmla="*/ 2922587 h 6858000"/>
              <a:gd name="connsiteX63" fmla="*/ 4264318 w 4417162"/>
              <a:gd name="connsiteY63" fmla="*/ 2967037 h 6858000"/>
              <a:gd name="connsiteX64" fmla="*/ 4282794 w 4417162"/>
              <a:gd name="connsiteY64" fmla="*/ 3009900 h 6858000"/>
              <a:gd name="connsiteX65" fmla="*/ 4301270 w 4417162"/>
              <a:gd name="connsiteY65" fmla="*/ 3046412 h 6858000"/>
              <a:gd name="connsiteX66" fmla="*/ 4321425 w 4417162"/>
              <a:gd name="connsiteY66" fmla="*/ 3084512 h 6858000"/>
              <a:gd name="connsiteX67" fmla="*/ 4341580 w 4417162"/>
              <a:gd name="connsiteY67" fmla="*/ 3121025 h 6858000"/>
              <a:gd name="connsiteX68" fmla="*/ 4361735 w 4417162"/>
              <a:gd name="connsiteY68" fmla="*/ 3160712 h 6858000"/>
              <a:gd name="connsiteX69" fmla="*/ 4378531 w 4417162"/>
              <a:gd name="connsiteY69" fmla="*/ 3201987 h 6858000"/>
              <a:gd name="connsiteX70" fmla="*/ 4393648 w 4417162"/>
              <a:gd name="connsiteY70" fmla="*/ 3248025 h 6858000"/>
              <a:gd name="connsiteX71" fmla="*/ 4405405 w 4417162"/>
              <a:gd name="connsiteY71" fmla="*/ 3300412 h 6858000"/>
              <a:gd name="connsiteX72" fmla="*/ 4413803 w 4417162"/>
              <a:gd name="connsiteY72" fmla="*/ 3360737 h 6858000"/>
              <a:gd name="connsiteX73" fmla="*/ 4417162 w 4417162"/>
              <a:gd name="connsiteY73" fmla="*/ 3427412 h 6858000"/>
              <a:gd name="connsiteX74" fmla="*/ 4413803 w 4417162"/>
              <a:gd name="connsiteY74" fmla="*/ 3497262 h 6858000"/>
              <a:gd name="connsiteX75" fmla="*/ 4405405 w 4417162"/>
              <a:gd name="connsiteY75" fmla="*/ 3557587 h 6858000"/>
              <a:gd name="connsiteX76" fmla="*/ 4393648 w 4417162"/>
              <a:gd name="connsiteY76" fmla="*/ 3609975 h 6858000"/>
              <a:gd name="connsiteX77" fmla="*/ 4378531 w 4417162"/>
              <a:gd name="connsiteY77" fmla="*/ 3656012 h 6858000"/>
              <a:gd name="connsiteX78" fmla="*/ 4361735 w 4417162"/>
              <a:gd name="connsiteY78" fmla="*/ 3697287 h 6858000"/>
              <a:gd name="connsiteX79" fmla="*/ 4341580 w 4417162"/>
              <a:gd name="connsiteY79" fmla="*/ 3736975 h 6858000"/>
              <a:gd name="connsiteX80" fmla="*/ 4301270 w 4417162"/>
              <a:gd name="connsiteY80" fmla="*/ 3811587 h 6858000"/>
              <a:gd name="connsiteX81" fmla="*/ 4282794 w 4417162"/>
              <a:gd name="connsiteY81" fmla="*/ 3848100 h 6858000"/>
              <a:gd name="connsiteX82" fmla="*/ 4264318 w 4417162"/>
              <a:gd name="connsiteY82" fmla="*/ 3890962 h 6858000"/>
              <a:gd name="connsiteX83" fmla="*/ 4249203 w 4417162"/>
              <a:gd name="connsiteY83" fmla="*/ 3935412 h 6858000"/>
              <a:gd name="connsiteX84" fmla="*/ 4239125 w 4417162"/>
              <a:gd name="connsiteY84" fmla="*/ 3987800 h 6858000"/>
              <a:gd name="connsiteX85" fmla="*/ 4229047 w 4417162"/>
              <a:gd name="connsiteY85" fmla="*/ 4048125 h 6858000"/>
              <a:gd name="connsiteX86" fmla="*/ 4227367 w 4417162"/>
              <a:gd name="connsiteY86" fmla="*/ 4116387 h 6858000"/>
              <a:gd name="connsiteX87" fmla="*/ 4229047 w 4417162"/>
              <a:gd name="connsiteY87" fmla="*/ 4186237 h 6858000"/>
              <a:gd name="connsiteX88" fmla="*/ 4239125 w 4417162"/>
              <a:gd name="connsiteY88" fmla="*/ 4244975 h 6858000"/>
              <a:gd name="connsiteX89" fmla="*/ 4249203 w 4417162"/>
              <a:gd name="connsiteY89" fmla="*/ 4297362 h 6858000"/>
              <a:gd name="connsiteX90" fmla="*/ 4264318 w 4417162"/>
              <a:gd name="connsiteY90" fmla="*/ 4343400 h 6858000"/>
              <a:gd name="connsiteX91" fmla="*/ 4282794 w 4417162"/>
              <a:gd name="connsiteY91" fmla="*/ 4386262 h 6858000"/>
              <a:gd name="connsiteX92" fmla="*/ 4301270 w 4417162"/>
              <a:gd name="connsiteY92" fmla="*/ 4424362 h 6858000"/>
              <a:gd name="connsiteX93" fmla="*/ 4341580 w 4417162"/>
              <a:gd name="connsiteY93" fmla="*/ 4498975 h 6858000"/>
              <a:gd name="connsiteX94" fmla="*/ 4361735 w 4417162"/>
              <a:gd name="connsiteY94" fmla="*/ 4537075 h 6858000"/>
              <a:gd name="connsiteX95" fmla="*/ 4378531 w 4417162"/>
              <a:gd name="connsiteY95" fmla="*/ 4579937 h 6858000"/>
              <a:gd name="connsiteX96" fmla="*/ 4393648 w 4417162"/>
              <a:gd name="connsiteY96" fmla="*/ 4625975 h 6858000"/>
              <a:gd name="connsiteX97" fmla="*/ 4405405 w 4417162"/>
              <a:gd name="connsiteY97" fmla="*/ 4678362 h 6858000"/>
              <a:gd name="connsiteX98" fmla="*/ 4413803 w 4417162"/>
              <a:gd name="connsiteY98" fmla="*/ 4738687 h 6858000"/>
              <a:gd name="connsiteX99" fmla="*/ 4417162 w 4417162"/>
              <a:gd name="connsiteY99" fmla="*/ 4806950 h 6858000"/>
              <a:gd name="connsiteX100" fmla="*/ 4413803 w 4417162"/>
              <a:gd name="connsiteY100" fmla="*/ 4875212 h 6858000"/>
              <a:gd name="connsiteX101" fmla="*/ 4405405 w 4417162"/>
              <a:gd name="connsiteY101" fmla="*/ 4935537 h 6858000"/>
              <a:gd name="connsiteX102" fmla="*/ 4393648 w 4417162"/>
              <a:gd name="connsiteY102" fmla="*/ 4987925 h 6858000"/>
              <a:gd name="connsiteX103" fmla="*/ 4378531 w 4417162"/>
              <a:gd name="connsiteY103" fmla="*/ 5033962 h 6858000"/>
              <a:gd name="connsiteX104" fmla="*/ 4361735 w 4417162"/>
              <a:gd name="connsiteY104" fmla="*/ 5075237 h 6858000"/>
              <a:gd name="connsiteX105" fmla="*/ 4341580 w 4417162"/>
              <a:gd name="connsiteY105" fmla="*/ 5114925 h 6858000"/>
              <a:gd name="connsiteX106" fmla="*/ 4321425 w 4417162"/>
              <a:gd name="connsiteY106" fmla="*/ 5149850 h 6858000"/>
              <a:gd name="connsiteX107" fmla="*/ 4301270 w 4417162"/>
              <a:gd name="connsiteY107" fmla="*/ 5186362 h 6858000"/>
              <a:gd name="connsiteX108" fmla="*/ 4282794 w 4417162"/>
              <a:gd name="connsiteY108" fmla="*/ 5226050 h 6858000"/>
              <a:gd name="connsiteX109" fmla="*/ 4264318 w 4417162"/>
              <a:gd name="connsiteY109" fmla="*/ 5268912 h 6858000"/>
              <a:gd name="connsiteX110" fmla="*/ 4249203 w 4417162"/>
              <a:gd name="connsiteY110" fmla="*/ 5313362 h 6858000"/>
              <a:gd name="connsiteX111" fmla="*/ 4239125 w 4417162"/>
              <a:gd name="connsiteY111" fmla="*/ 5365750 h 6858000"/>
              <a:gd name="connsiteX112" fmla="*/ 4229047 w 4417162"/>
              <a:gd name="connsiteY112" fmla="*/ 5426075 h 6858000"/>
              <a:gd name="connsiteX113" fmla="*/ 4227367 w 4417162"/>
              <a:gd name="connsiteY113" fmla="*/ 5494337 h 6858000"/>
              <a:gd name="connsiteX114" fmla="*/ 4229047 w 4417162"/>
              <a:gd name="connsiteY114" fmla="*/ 5562600 h 6858000"/>
              <a:gd name="connsiteX115" fmla="*/ 4239125 w 4417162"/>
              <a:gd name="connsiteY115" fmla="*/ 5622925 h 6858000"/>
              <a:gd name="connsiteX116" fmla="*/ 4249203 w 4417162"/>
              <a:gd name="connsiteY116" fmla="*/ 5675312 h 6858000"/>
              <a:gd name="connsiteX117" fmla="*/ 4264318 w 4417162"/>
              <a:gd name="connsiteY117" fmla="*/ 5721350 h 6858000"/>
              <a:gd name="connsiteX118" fmla="*/ 4282794 w 4417162"/>
              <a:gd name="connsiteY118" fmla="*/ 5762625 h 6858000"/>
              <a:gd name="connsiteX119" fmla="*/ 4301270 w 4417162"/>
              <a:gd name="connsiteY119" fmla="*/ 5802312 h 6858000"/>
              <a:gd name="connsiteX120" fmla="*/ 4321425 w 4417162"/>
              <a:gd name="connsiteY120" fmla="*/ 5840412 h 6858000"/>
              <a:gd name="connsiteX121" fmla="*/ 4341580 w 4417162"/>
              <a:gd name="connsiteY121" fmla="*/ 5876925 h 6858000"/>
              <a:gd name="connsiteX122" fmla="*/ 4361735 w 4417162"/>
              <a:gd name="connsiteY122" fmla="*/ 5915025 h 6858000"/>
              <a:gd name="connsiteX123" fmla="*/ 4378531 w 4417162"/>
              <a:gd name="connsiteY123" fmla="*/ 5956300 h 6858000"/>
              <a:gd name="connsiteX124" fmla="*/ 4393648 w 4417162"/>
              <a:gd name="connsiteY124" fmla="*/ 6003925 h 6858000"/>
              <a:gd name="connsiteX125" fmla="*/ 4405405 w 4417162"/>
              <a:gd name="connsiteY125" fmla="*/ 6056312 h 6858000"/>
              <a:gd name="connsiteX126" fmla="*/ 4413803 w 4417162"/>
              <a:gd name="connsiteY126" fmla="*/ 6113462 h 6858000"/>
              <a:gd name="connsiteX127" fmla="*/ 4417162 w 4417162"/>
              <a:gd name="connsiteY127" fmla="*/ 6183312 h 6858000"/>
              <a:gd name="connsiteX128" fmla="*/ 4413803 w 4417162"/>
              <a:gd name="connsiteY128" fmla="*/ 6251575 h 6858000"/>
              <a:gd name="connsiteX129" fmla="*/ 4405405 w 4417162"/>
              <a:gd name="connsiteY129" fmla="*/ 6311900 h 6858000"/>
              <a:gd name="connsiteX130" fmla="*/ 4393648 w 4417162"/>
              <a:gd name="connsiteY130" fmla="*/ 6361112 h 6858000"/>
              <a:gd name="connsiteX131" fmla="*/ 4378531 w 4417162"/>
              <a:gd name="connsiteY131" fmla="*/ 6407150 h 6858000"/>
              <a:gd name="connsiteX132" fmla="*/ 4361735 w 4417162"/>
              <a:gd name="connsiteY132" fmla="*/ 6448425 h 6858000"/>
              <a:gd name="connsiteX133" fmla="*/ 4343260 w 4417162"/>
              <a:gd name="connsiteY133" fmla="*/ 6488112 h 6858000"/>
              <a:gd name="connsiteX134" fmla="*/ 4324784 w 4417162"/>
              <a:gd name="connsiteY134" fmla="*/ 6523037 h 6858000"/>
              <a:gd name="connsiteX135" fmla="*/ 4304629 w 4417162"/>
              <a:gd name="connsiteY135" fmla="*/ 6561137 h 6858000"/>
              <a:gd name="connsiteX136" fmla="*/ 4284474 w 4417162"/>
              <a:gd name="connsiteY136" fmla="*/ 6597650 h 6858000"/>
              <a:gd name="connsiteX137" fmla="*/ 4267678 w 4417162"/>
              <a:gd name="connsiteY137" fmla="*/ 6640512 h 6858000"/>
              <a:gd name="connsiteX138" fmla="*/ 4250882 w 4417162"/>
              <a:gd name="connsiteY138" fmla="*/ 6683375 h 6858000"/>
              <a:gd name="connsiteX139" fmla="*/ 4240804 w 4417162"/>
              <a:gd name="connsiteY139" fmla="*/ 6735762 h 6858000"/>
              <a:gd name="connsiteX140" fmla="*/ 4232407 w 4417162"/>
              <a:gd name="connsiteY140" fmla="*/ 6791325 h 6858000"/>
              <a:gd name="connsiteX141" fmla="*/ 4227367 w 4417162"/>
              <a:gd name="connsiteY141" fmla="*/ 6858000 h 6858000"/>
              <a:gd name="connsiteX142" fmla="*/ 2310062 w 4417162"/>
              <a:gd name="connsiteY142" fmla="*/ 6858000 h 6858000"/>
              <a:gd name="connsiteX143" fmla="*/ 144378 w 4417162"/>
              <a:gd name="connsiteY143" fmla="*/ 6858000 h 6858000"/>
              <a:gd name="connsiteX144" fmla="*/ 0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0" y="0"/>
                </a:moveTo>
                <a:lnTo>
                  <a:pt x="144378" y="0"/>
                </a:lnTo>
                <a:lnTo>
                  <a:pt x="2310062" y="0"/>
                </a:lnTo>
                <a:lnTo>
                  <a:pt x="4227367" y="0"/>
                </a:lnTo>
                <a:lnTo>
                  <a:pt x="4232407" y="66675"/>
                </a:lnTo>
                <a:lnTo>
                  <a:pt x="4240804" y="122237"/>
                </a:lnTo>
                <a:lnTo>
                  <a:pt x="4250882" y="174625"/>
                </a:lnTo>
                <a:lnTo>
                  <a:pt x="4267678" y="217487"/>
                </a:lnTo>
                <a:lnTo>
                  <a:pt x="4284474" y="260350"/>
                </a:lnTo>
                <a:lnTo>
                  <a:pt x="4304629" y="296862"/>
                </a:lnTo>
                <a:lnTo>
                  <a:pt x="4324784" y="334962"/>
                </a:lnTo>
                <a:lnTo>
                  <a:pt x="4343260" y="369887"/>
                </a:lnTo>
                <a:lnTo>
                  <a:pt x="4361735" y="409575"/>
                </a:lnTo>
                <a:lnTo>
                  <a:pt x="4378531" y="450850"/>
                </a:lnTo>
                <a:lnTo>
                  <a:pt x="4393648" y="496887"/>
                </a:lnTo>
                <a:lnTo>
                  <a:pt x="4405405" y="546100"/>
                </a:lnTo>
                <a:lnTo>
                  <a:pt x="4413803" y="606425"/>
                </a:lnTo>
                <a:lnTo>
                  <a:pt x="4417162" y="673100"/>
                </a:lnTo>
                <a:lnTo>
                  <a:pt x="4413803" y="744537"/>
                </a:lnTo>
                <a:lnTo>
                  <a:pt x="4405405" y="801687"/>
                </a:lnTo>
                <a:lnTo>
                  <a:pt x="4393648" y="854075"/>
                </a:lnTo>
                <a:lnTo>
                  <a:pt x="4378531" y="901700"/>
                </a:lnTo>
                <a:lnTo>
                  <a:pt x="4361735" y="942975"/>
                </a:lnTo>
                <a:lnTo>
                  <a:pt x="4341580" y="981075"/>
                </a:lnTo>
                <a:lnTo>
                  <a:pt x="4321425" y="1017587"/>
                </a:lnTo>
                <a:lnTo>
                  <a:pt x="4301270" y="1055687"/>
                </a:lnTo>
                <a:lnTo>
                  <a:pt x="4282794" y="1095375"/>
                </a:lnTo>
                <a:lnTo>
                  <a:pt x="4264318" y="1136650"/>
                </a:lnTo>
                <a:lnTo>
                  <a:pt x="4249203" y="1182687"/>
                </a:lnTo>
                <a:lnTo>
                  <a:pt x="4239125" y="1235075"/>
                </a:lnTo>
                <a:lnTo>
                  <a:pt x="4229047" y="1295400"/>
                </a:lnTo>
                <a:lnTo>
                  <a:pt x="4227367" y="1363662"/>
                </a:lnTo>
                <a:lnTo>
                  <a:pt x="4229047" y="1431925"/>
                </a:lnTo>
                <a:lnTo>
                  <a:pt x="4239125" y="1492250"/>
                </a:lnTo>
                <a:lnTo>
                  <a:pt x="4249203" y="1544637"/>
                </a:lnTo>
                <a:lnTo>
                  <a:pt x="4264318" y="1589087"/>
                </a:lnTo>
                <a:lnTo>
                  <a:pt x="4282794" y="1631950"/>
                </a:lnTo>
                <a:lnTo>
                  <a:pt x="4301270" y="1671637"/>
                </a:lnTo>
                <a:lnTo>
                  <a:pt x="4321425" y="1708150"/>
                </a:lnTo>
                <a:lnTo>
                  <a:pt x="4341580" y="1743075"/>
                </a:lnTo>
                <a:lnTo>
                  <a:pt x="4361735" y="1782762"/>
                </a:lnTo>
                <a:lnTo>
                  <a:pt x="4378531" y="1824037"/>
                </a:lnTo>
                <a:lnTo>
                  <a:pt x="4393648" y="1870075"/>
                </a:lnTo>
                <a:lnTo>
                  <a:pt x="4405405" y="1922462"/>
                </a:lnTo>
                <a:lnTo>
                  <a:pt x="4413803" y="1982787"/>
                </a:lnTo>
                <a:lnTo>
                  <a:pt x="4417162" y="2051050"/>
                </a:lnTo>
                <a:lnTo>
                  <a:pt x="4413803" y="2119312"/>
                </a:lnTo>
                <a:lnTo>
                  <a:pt x="4405405" y="2179637"/>
                </a:lnTo>
                <a:lnTo>
                  <a:pt x="4393648" y="2232025"/>
                </a:lnTo>
                <a:lnTo>
                  <a:pt x="4378531" y="2278062"/>
                </a:lnTo>
                <a:lnTo>
                  <a:pt x="4361735" y="2319337"/>
                </a:lnTo>
                <a:lnTo>
                  <a:pt x="4341580" y="2359025"/>
                </a:lnTo>
                <a:lnTo>
                  <a:pt x="4321425" y="2395537"/>
                </a:lnTo>
                <a:lnTo>
                  <a:pt x="4301270" y="2433637"/>
                </a:lnTo>
                <a:lnTo>
                  <a:pt x="4282794" y="2471737"/>
                </a:lnTo>
                <a:lnTo>
                  <a:pt x="4264318" y="2513012"/>
                </a:lnTo>
                <a:lnTo>
                  <a:pt x="4249203" y="2560637"/>
                </a:lnTo>
                <a:lnTo>
                  <a:pt x="4239125" y="2613025"/>
                </a:lnTo>
                <a:lnTo>
                  <a:pt x="4229047" y="2671762"/>
                </a:lnTo>
                <a:lnTo>
                  <a:pt x="4227367" y="2741612"/>
                </a:lnTo>
                <a:lnTo>
                  <a:pt x="4229047" y="2809875"/>
                </a:lnTo>
                <a:lnTo>
                  <a:pt x="4239125" y="2868612"/>
                </a:lnTo>
                <a:lnTo>
                  <a:pt x="4249203" y="2922587"/>
                </a:lnTo>
                <a:lnTo>
                  <a:pt x="4264318" y="2967037"/>
                </a:lnTo>
                <a:lnTo>
                  <a:pt x="4282794" y="3009900"/>
                </a:lnTo>
                <a:lnTo>
                  <a:pt x="4301270" y="3046412"/>
                </a:lnTo>
                <a:lnTo>
                  <a:pt x="4321425" y="3084512"/>
                </a:lnTo>
                <a:lnTo>
                  <a:pt x="4341580" y="3121025"/>
                </a:lnTo>
                <a:lnTo>
                  <a:pt x="4361735" y="3160712"/>
                </a:lnTo>
                <a:lnTo>
                  <a:pt x="4378531" y="3201987"/>
                </a:lnTo>
                <a:lnTo>
                  <a:pt x="4393648" y="3248025"/>
                </a:lnTo>
                <a:lnTo>
                  <a:pt x="4405405" y="3300412"/>
                </a:lnTo>
                <a:lnTo>
                  <a:pt x="4413803" y="3360737"/>
                </a:lnTo>
                <a:lnTo>
                  <a:pt x="4417162" y="3427412"/>
                </a:lnTo>
                <a:lnTo>
                  <a:pt x="4413803" y="3497262"/>
                </a:lnTo>
                <a:lnTo>
                  <a:pt x="4405405" y="3557587"/>
                </a:lnTo>
                <a:lnTo>
                  <a:pt x="4393648" y="3609975"/>
                </a:lnTo>
                <a:lnTo>
                  <a:pt x="4378531" y="3656012"/>
                </a:lnTo>
                <a:lnTo>
                  <a:pt x="4361735" y="3697287"/>
                </a:lnTo>
                <a:lnTo>
                  <a:pt x="4341580" y="3736975"/>
                </a:lnTo>
                <a:lnTo>
                  <a:pt x="4301270" y="3811587"/>
                </a:lnTo>
                <a:lnTo>
                  <a:pt x="4282794" y="3848100"/>
                </a:lnTo>
                <a:lnTo>
                  <a:pt x="4264318" y="3890962"/>
                </a:lnTo>
                <a:lnTo>
                  <a:pt x="4249203" y="3935412"/>
                </a:lnTo>
                <a:lnTo>
                  <a:pt x="4239125" y="3987800"/>
                </a:lnTo>
                <a:lnTo>
                  <a:pt x="4229047" y="4048125"/>
                </a:lnTo>
                <a:lnTo>
                  <a:pt x="4227367" y="4116387"/>
                </a:lnTo>
                <a:lnTo>
                  <a:pt x="4229047" y="4186237"/>
                </a:lnTo>
                <a:lnTo>
                  <a:pt x="4239125" y="4244975"/>
                </a:lnTo>
                <a:lnTo>
                  <a:pt x="4249203" y="4297362"/>
                </a:lnTo>
                <a:lnTo>
                  <a:pt x="4264318" y="4343400"/>
                </a:lnTo>
                <a:lnTo>
                  <a:pt x="4282794" y="4386262"/>
                </a:lnTo>
                <a:lnTo>
                  <a:pt x="4301270" y="4424362"/>
                </a:lnTo>
                <a:lnTo>
                  <a:pt x="4341580" y="4498975"/>
                </a:lnTo>
                <a:lnTo>
                  <a:pt x="4361735" y="4537075"/>
                </a:lnTo>
                <a:lnTo>
                  <a:pt x="4378531" y="4579937"/>
                </a:lnTo>
                <a:lnTo>
                  <a:pt x="4393648" y="4625975"/>
                </a:lnTo>
                <a:lnTo>
                  <a:pt x="4405405" y="4678362"/>
                </a:lnTo>
                <a:lnTo>
                  <a:pt x="4413803" y="4738687"/>
                </a:lnTo>
                <a:lnTo>
                  <a:pt x="4417162" y="4806950"/>
                </a:lnTo>
                <a:lnTo>
                  <a:pt x="4413803" y="4875212"/>
                </a:lnTo>
                <a:lnTo>
                  <a:pt x="4405405" y="4935537"/>
                </a:lnTo>
                <a:lnTo>
                  <a:pt x="4393648" y="4987925"/>
                </a:lnTo>
                <a:lnTo>
                  <a:pt x="4378531" y="5033962"/>
                </a:lnTo>
                <a:lnTo>
                  <a:pt x="4361735" y="5075237"/>
                </a:lnTo>
                <a:lnTo>
                  <a:pt x="4341580" y="5114925"/>
                </a:lnTo>
                <a:lnTo>
                  <a:pt x="4321425" y="5149850"/>
                </a:lnTo>
                <a:lnTo>
                  <a:pt x="4301270" y="5186362"/>
                </a:lnTo>
                <a:lnTo>
                  <a:pt x="4282794" y="5226050"/>
                </a:lnTo>
                <a:lnTo>
                  <a:pt x="4264318" y="5268912"/>
                </a:lnTo>
                <a:lnTo>
                  <a:pt x="4249203" y="5313362"/>
                </a:lnTo>
                <a:lnTo>
                  <a:pt x="4239125" y="5365750"/>
                </a:lnTo>
                <a:lnTo>
                  <a:pt x="4229047" y="5426075"/>
                </a:lnTo>
                <a:lnTo>
                  <a:pt x="4227367" y="5494337"/>
                </a:lnTo>
                <a:lnTo>
                  <a:pt x="4229047" y="5562600"/>
                </a:lnTo>
                <a:lnTo>
                  <a:pt x="4239125" y="5622925"/>
                </a:lnTo>
                <a:lnTo>
                  <a:pt x="4249203" y="5675312"/>
                </a:lnTo>
                <a:lnTo>
                  <a:pt x="4264318" y="5721350"/>
                </a:lnTo>
                <a:lnTo>
                  <a:pt x="4282794" y="5762625"/>
                </a:lnTo>
                <a:lnTo>
                  <a:pt x="4301270" y="5802312"/>
                </a:lnTo>
                <a:lnTo>
                  <a:pt x="4321425" y="5840412"/>
                </a:lnTo>
                <a:lnTo>
                  <a:pt x="4341580" y="5876925"/>
                </a:lnTo>
                <a:lnTo>
                  <a:pt x="4361735" y="5915025"/>
                </a:lnTo>
                <a:lnTo>
                  <a:pt x="4378531" y="5956300"/>
                </a:lnTo>
                <a:lnTo>
                  <a:pt x="4393648" y="6003925"/>
                </a:lnTo>
                <a:lnTo>
                  <a:pt x="4405405" y="6056312"/>
                </a:lnTo>
                <a:lnTo>
                  <a:pt x="4413803" y="6113462"/>
                </a:lnTo>
                <a:lnTo>
                  <a:pt x="4417162" y="6183312"/>
                </a:lnTo>
                <a:lnTo>
                  <a:pt x="4413803" y="6251575"/>
                </a:lnTo>
                <a:lnTo>
                  <a:pt x="4405405" y="6311900"/>
                </a:lnTo>
                <a:lnTo>
                  <a:pt x="4393648" y="6361112"/>
                </a:lnTo>
                <a:lnTo>
                  <a:pt x="4378531" y="6407150"/>
                </a:lnTo>
                <a:lnTo>
                  <a:pt x="4361735" y="6448425"/>
                </a:lnTo>
                <a:lnTo>
                  <a:pt x="4343260" y="6488112"/>
                </a:lnTo>
                <a:lnTo>
                  <a:pt x="4324784" y="6523037"/>
                </a:lnTo>
                <a:lnTo>
                  <a:pt x="4304629" y="6561137"/>
                </a:lnTo>
                <a:lnTo>
                  <a:pt x="4284474" y="6597650"/>
                </a:lnTo>
                <a:lnTo>
                  <a:pt x="4267678" y="6640512"/>
                </a:lnTo>
                <a:lnTo>
                  <a:pt x="4250882" y="6683375"/>
                </a:lnTo>
                <a:lnTo>
                  <a:pt x="4240804" y="6735762"/>
                </a:lnTo>
                <a:lnTo>
                  <a:pt x="4232407" y="6791325"/>
                </a:lnTo>
                <a:lnTo>
                  <a:pt x="4227367" y="6858000"/>
                </a:lnTo>
                <a:lnTo>
                  <a:pt x="2310062" y="6858000"/>
                </a:lnTo>
                <a:lnTo>
                  <a:pt x="144378" y="6858000"/>
                </a:lnTo>
                <a:lnTo>
                  <a:pt x="0" y="6858000"/>
                </a:lnTo>
                <a:close/>
              </a:path>
            </a:pathLst>
          </a:custGeom>
          <a:solidFill>
            <a:srgbClr val="FFFFFF"/>
          </a:solidFill>
          <a:ln w="0">
            <a:noFill/>
            <a:prstDash val="solid"/>
            <a:round/>
            <a:headEnd/>
            <a:tailEnd/>
          </a:ln>
        </p:spPr>
      </p:sp>
      <p:sp useBgFill="1">
        <p:nvSpPr>
          <p:cNvPr id="209" name="Freeform: Shape 208">
            <a:extLst>
              <a:ext uri="{FF2B5EF4-FFF2-40B4-BE49-F238E27FC236}">
                <a16:creationId xmlns:a16="http://schemas.microsoft.com/office/drawing/2014/main" id="{A7A4B465-FBCC-4CD4-89A1-82992A7B47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0"/>
            <a:ext cx="3204588" cy="5143500"/>
          </a:xfrm>
          <a:custGeom>
            <a:avLst/>
            <a:gdLst>
              <a:gd name="connsiteX0" fmla="*/ 0 w 4272784"/>
              <a:gd name="connsiteY0" fmla="*/ 0 h 6858000"/>
              <a:gd name="connsiteX1" fmla="*/ 4082989 w 4272784"/>
              <a:gd name="connsiteY1" fmla="*/ 0 h 6858000"/>
              <a:gd name="connsiteX2" fmla="*/ 4088029 w 4272784"/>
              <a:gd name="connsiteY2" fmla="*/ 66675 h 6858000"/>
              <a:gd name="connsiteX3" fmla="*/ 4096426 w 4272784"/>
              <a:gd name="connsiteY3" fmla="*/ 122237 h 6858000"/>
              <a:gd name="connsiteX4" fmla="*/ 4106504 w 4272784"/>
              <a:gd name="connsiteY4" fmla="*/ 174625 h 6858000"/>
              <a:gd name="connsiteX5" fmla="*/ 4123300 w 4272784"/>
              <a:gd name="connsiteY5" fmla="*/ 217487 h 6858000"/>
              <a:gd name="connsiteX6" fmla="*/ 4140096 w 4272784"/>
              <a:gd name="connsiteY6" fmla="*/ 260350 h 6858000"/>
              <a:gd name="connsiteX7" fmla="*/ 4160251 w 4272784"/>
              <a:gd name="connsiteY7" fmla="*/ 296862 h 6858000"/>
              <a:gd name="connsiteX8" fmla="*/ 4180406 w 4272784"/>
              <a:gd name="connsiteY8" fmla="*/ 334962 h 6858000"/>
              <a:gd name="connsiteX9" fmla="*/ 4198882 w 4272784"/>
              <a:gd name="connsiteY9" fmla="*/ 369887 h 6858000"/>
              <a:gd name="connsiteX10" fmla="*/ 4217357 w 4272784"/>
              <a:gd name="connsiteY10" fmla="*/ 409575 h 6858000"/>
              <a:gd name="connsiteX11" fmla="*/ 4234153 w 4272784"/>
              <a:gd name="connsiteY11" fmla="*/ 450850 h 6858000"/>
              <a:gd name="connsiteX12" fmla="*/ 4249270 w 4272784"/>
              <a:gd name="connsiteY12" fmla="*/ 496887 h 6858000"/>
              <a:gd name="connsiteX13" fmla="*/ 4261027 w 4272784"/>
              <a:gd name="connsiteY13" fmla="*/ 546100 h 6858000"/>
              <a:gd name="connsiteX14" fmla="*/ 4269425 w 4272784"/>
              <a:gd name="connsiteY14" fmla="*/ 606425 h 6858000"/>
              <a:gd name="connsiteX15" fmla="*/ 4272784 w 4272784"/>
              <a:gd name="connsiteY15" fmla="*/ 673100 h 6858000"/>
              <a:gd name="connsiteX16" fmla="*/ 4269425 w 4272784"/>
              <a:gd name="connsiteY16" fmla="*/ 744537 h 6858000"/>
              <a:gd name="connsiteX17" fmla="*/ 4261027 w 4272784"/>
              <a:gd name="connsiteY17" fmla="*/ 801687 h 6858000"/>
              <a:gd name="connsiteX18" fmla="*/ 4249270 w 4272784"/>
              <a:gd name="connsiteY18" fmla="*/ 854075 h 6858000"/>
              <a:gd name="connsiteX19" fmla="*/ 4234153 w 4272784"/>
              <a:gd name="connsiteY19" fmla="*/ 901700 h 6858000"/>
              <a:gd name="connsiteX20" fmla="*/ 4217357 w 4272784"/>
              <a:gd name="connsiteY20" fmla="*/ 942975 h 6858000"/>
              <a:gd name="connsiteX21" fmla="*/ 4197202 w 4272784"/>
              <a:gd name="connsiteY21" fmla="*/ 981075 h 6858000"/>
              <a:gd name="connsiteX22" fmla="*/ 4177047 w 4272784"/>
              <a:gd name="connsiteY22" fmla="*/ 1017587 h 6858000"/>
              <a:gd name="connsiteX23" fmla="*/ 4156892 w 4272784"/>
              <a:gd name="connsiteY23" fmla="*/ 1055687 h 6858000"/>
              <a:gd name="connsiteX24" fmla="*/ 4138416 w 4272784"/>
              <a:gd name="connsiteY24" fmla="*/ 1095375 h 6858000"/>
              <a:gd name="connsiteX25" fmla="*/ 4119940 w 4272784"/>
              <a:gd name="connsiteY25" fmla="*/ 1136650 h 6858000"/>
              <a:gd name="connsiteX26" fmla="*/ 4104825 w 4272784"/>
              <a:gd name="connsiteY26" fmla="*/ 1182687 h 6858000"/>
              <a:gd name="connsiteX27" fmla="*/ 4094747 w 4272784"/>
              <a:gd name="connsiteY27" fmla="*/ 1235075 h 6858000"/>
              <a:gd name="connsiteX28" fmla="*/ 4084669 w 4272784"/>
              <a:gd name="connsiteY28" fmla="*/ 1295400 h 6858000"/>
              <a:gd name="connsiteX29" fmla="*/ 4082989 w 4272784"/>
              <a:gd name="connsiteY29" fmla="*/ 1363662 h 6858000"/>
              <a:gd name="connsiteX30" fmla="*/ 4084669 w 4272784"/>
              <a:gd name="connsiteY30" fmla="*/ 1431925 h 6858000"/>
              <a:gd name="connsiteX31" fmla="*/ 4094747 w 4272784"/>
              <a:gd name="connsiteY31" fmla="*/ 1492250 h 6858000"/>
              <a:gd name="connsiteX32" fmla="*/ 4104825 w 4272784"/>
              <a:gd name="connsiteY32" fmla="*/ 1544637 h 6858000"/>
              <a:gd name="connsiteX33" fmla="*/ 4119940 w 4272784"/>
              <a:gd name="connsiteY33" fmla="*/ 1589087 h 6858000"/>
              <a:gd name="connsiteX34" fmla="*/ 4138416 w 4272784"/>
              <a:gd name="connsiteY34" fmla="*/ 1631950 h 6858000"/>
              <a:gd name="connsiteX35" fmla="*/ 4156892 w 4272784"/>
              <a:gd name="connsiteY35" fmla="*/ 1671637 h 6858000"/>
              <a:gd name="connsiteX36" fmla="*/ 4177047 w 4272784"/>
              <a:gd name="connsiteY36" fmla="*/ 1708150 h 6858000"/>
              <a:gd name="connsiteX37" fmla="*/ 4197202 w 4272784"/>
              <a:gd name="connsiteY37" fmla="*/ 1743075 h 6858000"/>
              <a:gd name="connsiteX38" fmla="*/ 4217357 w 4272784"/>
              <a:gd name="connsiteY38" fmla="*/ 1782762 h 6858000"/>
              <a:gd name="connsiteX39" fmla="*/ 4234153 w 4272784"/>
              <a:gd name="connsiteY39" fmla="*/ 1824037 h 6858000"/>
              <a:gd name="connsiteX40" fmla="*/ 4249270 w 4272784"/>
              <a:gd name="connsiteY40" fmla="*/ 1870075 h 6858000"/>
              <a:gd name="connsiteX41" fmla="*/ 4261027 w 4272784"/>
              <a:gd name="connsiteY41" fmla="*/ 1922462 h 6858000"/>
              <a:gd name="connsiteX42" fmla="*/ 4269425 w 4272784"/>
              <a:gd name="connsiteY42" fmla="*/ 1982787 h 6858000"/>
              <a:gd name="connsiteX43" fmla="*/ 4272784 w 4272784"/>
              <a:gd name="connsiteY43" fmla="*/ 2051050 h 6858000"/>
              <a:gd name="connsiteX44" fmla="*/ 4269425 w 4272784"/>
              <a:gd name="connsiteY44" fmla="*/ 2119312 h 6858000"/>
              <a:gd name="connsiteX45" fmla="*/ 4261027 w 4272784"/>
              <a:gd name="connsiteY45" fmla="*/ 2179637 h 6858000"/>
              <a:gd name="connsiteX46" fmla="*/ 4249270 w 4272784"/>
              <a:gd name="connsiteY46" fmla="*/ 2232025 h 6858000"/>
              <a:gd name="connsiteX47" fmla="*/ 4234153 w 4272784"/>
              <a:gd name="connsiteY47" fmla="*/ 2278062 h 6858000"/>
              <a:gd name="connsiteX48" fmla="*/ 4217357 w 4272784"/>
              <a:gd name="connsiteY48" fmla="*/ 2319337 h 6858000"/>
              <a:gd name="connsiteX49" fmla="*/ 4197202 w 4272784"/>
              <a:gd name="connsiteY49" fmla="*/ 2359025 h 6858000"/>
              <a:gd name="connsiteX50" fmla="*/ 4177047 w 4272784"/>
              <a:gd name="connsiteY50" fmla="*/ 2395537 h 6858000"/>
              <a:gd name="connsiteX51" fmla="*/ 4156892 w 4272784"/>
              <a:gd name="connsiteY51" fmla="*/ 2433637 h 6858000"/>
              <a:gd name="connsiteX52" fmla="*/ 4138416 w 4272784"/>
              <a:gd name="connsiteY52" fmla="*/ 2471737 h 6858000"/>
              <a:gd name="connsiteX53" fmla="*/ 4119940 w 4272784"/>
              <a:gd name="connsiteY53" fmla="*/ 2513012 h 6858000"/>
              <a:gd name="connsiteX54" fmla="*/ 4104825 w 4272784"/>
              <a:gd name="connsiteY54" fmla="*/ 2560637 h 6858000"/>
              <a:gd name="connsiteX55" fmla="*/ 4094747 w 4272784"/>
              <a:gd name="connsiteY55" fmla="*/ 2613025 h 6858000"/>
              <a:gd name="connsiteX56" fmla="*/ 4084669 w 4272784"/>
              <a:gd name="connsiteY56" fmla="*/ 2671762 h 6858000"/>
              <a:gd name="connsiteX57" fmla="*/ 4082989 w 4272784"/>
              <a:gd name="connsiteY57" fmla="*/ 2741612 h 6858000"/>
              <a:gd name="connsiteX58" fmla="*/ 4084669 w 4272784"/>
              <a:gd name="connsiteY58" fmla="*/ 2809875 h 6858000"/>
              <a:gd name="connsiteX59" fmla="*/ 4094747 w 4272784"/>
              <a:gd name="connsiteY59" fmla="*/ 2868612 h 6858000"/>
              <a:gd name="connsiteX60" fmla="*/ 4104825 w 4272784"/>
              <a:gd name="connsiteY60" fmla="*/ 2922587 h 6858000"/>
              <a:gd name="connsiteX61" fmla="*/ 4119940 w 4272784"/>
              <a:gd name="connsiteY61" fmla="*/ 2967037 h 6858000"/>
              <a:gd name="connsiteX62" fmla="*/ 4138416 w 4272784"/>
              <a:gd name="connsiteY62" fmla="*/ 3009900 h 6858000"/>
              <a:gd name="connsiteX63" fmla="*/ 4156892 w 4272784"/>
              <a:gd name="connsiteY63" fmla="*/ 3046412 h 6858000"/>
              <a:gd name="connsiteX64" fmla="*/ 4177047 w 4272784"/>
              <a:gd name="connsiteY64" fmla="*/ 3084512 h 6858000"/>
              <a:gd name="connsiteX65" fmla="*/ 4197202 w 4272784"/>
              <a:gd name="connsiteY65" fmla="*/ 3121025 h 6858000"/>
              <a:gd name="connsiteX66" fmla="*/ 4217357 w 4272784"/>
              <a:gd name="connsiteY66" fmla="*/ 3160712 h 6858000"/>
              <a:gd name="connsiteX67" fmla="*/ 4234153 w 4272784"/>
              <a:gd name="connsiteY67" fmla="*/ 3201987 h 6858000"/>
              <a:gd name="connsiteX68" fmla="*/ 4249270 w 4272784"/>
              <a:gd name="connsiteY68" fmla="*/ 3248025 h 6858000"/>
              <a:gd name="connsiteX69" fmla="*/ 4261027 w 4272784"/>
              <a:gd name="connsiteY69" fmla="*/ 3300412 h 6858000"/>
              <a:gd name="connsiteX70" fmla="*/ 4269425 w 4272784"/>
              <a:gd name="connsiteY70" fmla="*/ 3360737 h 6858000"/>
              <a:gd name="connsiteX71" fmla="*/ 4272784 w 4272784"/>
              <a:gd name="connsiteY71" fmla="*/ 3427412 h 6858000"/>
              <a:gd name="connsiteX72" fmla="*/ 4269425 w 4272784"/>
              <a:gd name="connsiteY72" fmla="*/ 3497262 h 6858000"/>
              <a:gd name="connsiteX73" fmla="*/ 4261027 w 4272784"/>
              <a:gd name="connsiteY73" fmla="*/ 3557587 h 6858000"/>
              <a:gd name="connsiteX74" fmla="*/ 4249270 w 4272784"/>
              <a:gd name="connsiteY74" fmla="*/ 3609975 h 6858000"/>
              <a:gd name="connsiteX75" fmla="*/ 4234153 w 4272784"/>
              <a:gd name="connsiteY75" fmla="*/ 3656012 h 6858000"/>
              <a:gd name="connsiteX76" fmla="*/ 4217357 w 4272784"/>
              <a:gd name="connsiteY76" fmla="*/ 3697287 h 6858000"/>
              <a:gd name="connsiteX77" fmla="*/ 4197202 w 4272784"/>
              <a:gd name="connsiteY77" fmla="*/ 3736975 h 6858000"/>
              <a:gd name="connsiteX78" fmla="*/ 4156892 w 4272784"/>
              <a:gd name="connsiteY78" fmla="*/ 3811587 h 6858000"/>
              <a:gd name="connsiteX79" fmla="*/ 4138416 w 4272784"/>
              <a:gd name="connsiteY79" fmla="*/ 3848100 h 6858000"/>
              <a:gd name="connsiteX80" fmla="*/ 4119940 w 4272784"/>
              <a:gd name="connsiteY80" fmla="*/ 3890962 h 6858000"/>
              <a:gd name="connsiteX81" fmla="*/ 4104825 w 4272784"/>
              <a:gd name="connsiteY81" fmla="*/ 3935412 h 6858000"/>
              <a:gd name="connsiteX82" fmla="*/ 4094747 w 4272784"/>
              <a:gd name="connsiteY82" fmla="*/ 3987800 h 6858000"/>
              <a:gd name="connsiteX83" fmla="*/ 4084669 w 4272784"/>
              <a:gd name="connsiteY83" fmla="*/ 4048125 h 6858000"/>
              <a:gd name="connsiteX84" fmla="*/ 4082989 w 4272784"/>
              <a:gd name="connsiteY84" fmla="*/ 4116387 h 6858000"/>
              <a:gd name="connsiteX85" fmla="*/ 4084669 w 4272784"/>
              <a:gd name="connsiteY85" fmla="*/ 4186237 h 6858000"/>
              <a:gd name="connsiteX86" fmla="*/ 4094747 w 4272784"/>
              <a:gd name="connsiteY86" fmla="*/ 4244975 h 6858000"/>
              <a:gd name="connsiteX87" fmla="*/ 4104825 w 4272784"/>
              <a:gd name="connsiteY87" fmla="*/ 4297362 h 6858000"/>
              <a:gd name="connsiteX88" fmla="*/ 4119940 w 4272784"/>
              <a:gd name="connsiteY88" fmla="*/ 4343400 h 6858000"/>
              <a:gd name="connsiteX89" fmla="*/ 4138416 w 4272784"/>
              <a:gd name="connsiteY89" fmla="*/ 4386262 h 6858000"/>
              <a:gd name="connsiteX90" fmla="*/ 4156892 w 4272784"/>
              <a:gd name="connsiteY90" fmla="*/ 4424362 h 6858000"/>
              <a:gd name="connsiteX91" fmla="*/ 4197202 w 4272784"/>
              <a:gd name="connsiteY91" fmla="*/ 4498975 h 6858000"/>
              <a:gd name="connsiteX92" fmla="*/ 4217357 w 4272784"/>
              <a:gd name="connsiteY92" fmla="*/ 4537075 h 6858000"/>
              <a:gd name="connsiteX93" fmla="*/ 4234153 w 4272784"/>
              <a:gd name="connsiteY93" fmla="*/ 4579937 h 6858000"/>
              <a:gd name="connsiteX94" fmla="*/ 4249270 w 4272784"/>
              <a:gd name="connsiteY94" fmla="*/ 4625975 h 6858000"/>
              <a:gd name="connsiteX95" fmla="*/ 4261027 w 4272784"/>
              <a:gd name="connsiteY95" fmla="*/ 4678362 h 6858000"/>
              <a:gd name="connsiteX96" fmla="*/ 4269425 w 4272784"/>
              <a:gd name="connsiteY96" fmla="*/ 4738687 h 6858000"/>
              <a:gd name="connsiteX97" fmla="*/ 4272784 w 4272784"/>
              <a:gd name="connsiteY97" fmla="*/ 4806950 h 6858000"/>
              <a:gd name="connsiteX98" fmla="*/ 4269425 w 4272784"/>
              <a:gd name="connsiteY98" fmla="*/ 4875212 h 6858000"/>
              <a:gd name="connsiteX99" fmla="*/ 4261027 w 4272784"/>
              <a:gd name="connsiteY99" fmla="*/ 4935537 h 6858000"/>
              <a:gd name="connsiteX100" fmla="*/ 4249270 w 4272784"/>
              <a:gd name="connsiteY100" fmla="*/ 4987925 h 6858000"/>
              <a:gd name="connsiteX101" fmla="*/ 4234153 w 4272784"/>
              <a:gd name="connsiteY101" fmla="*/ 5033962 h 6858000"/>
              <a:gd name="connsiteX102" fmla="*/ 4217357 w 4272784"/>
              <a:gd name="connsiteY102" fmla="*/ 5075237 h 6858000"/>
              <a:gd name="connsiteX103" fmla="*/ 4197202 w 4272784"/>
              <a:gd name="connsiteY103" fmla="*/ 5114925 h 6858000"/>
              <a:gd name="connsiteX104" fmla="*/ 4177047 w 4272784"/>
              <a:gd name="connsiteY104" fmla="*/ 5149850 h 6858000"/>
              <a:gd name="connsiteX105" fmla="*/ 4156892 w 4272784"/>
              <a:gd name="connsiteY105" fmla="*/ 5186362 h 6858000"/>
              <a:gd name="connsiteX106" fmla="*/ 4138416 w 4272784"/>
              <a:gd name="connsiteY106" fmla="*/ 5226050 h 6858000"/>
              <a:gd name="connsiteX107" fmla="*/ 4119940 w 4272784"/>
              <a:gd name="connsiteY107" fmla="*/ 5268912 h 6858000"/>
              <a:gd name="connsiteX108" fmla="*/ 4104825 w 4272784"/>
              <a:gd name="connsiteY108" fmla="*/ 5313362 h 6858000"/>
              <a:gd name="connsiteX109" fmla="*/ 4094747 w 4272784"/>
              <a:gd name="connsiteY109" fmla="*/ 5365750 h 6858000"/>
              <a:gd name="connsiteX110" fmla="*/ 4084669 w 4272784"/>
              <a:gd name="connsiteY110" fmla="*/ 5426075 h 6858000"/>
              <a:gd name="connsiteX111" fmla="*/ 4082989 w 4272784"/>
              <a:gd name="connsiteY111" fmla="*/ 5494337 h 6858000"/>
              <a:gd name="connsiteX112" fmla="*/ 4084669 w 4272784"/>
              <a:gd name="connsiteY112" fmla="*/ 5562600 h 6858000"/>
              <a:gd name="connsiteX113" fmla="*/ 4094747 w 4272784"/>
              <a:gd name="connsiteY113" fmla="*/ 5622925 h 6858000"/>
              <a:gd name="connsiteX114" fmla="*/ 4104825 w 4272784"/>
              <a:gd name="connsiteY114" fmla="*/ 5675312 h 6858000"/>
              <a:gd name="connsiteX115" fmla="*/ 4119940 w 4272784"/>
              <a:gd name="connsiteY115" fmla="*/ 5721350 h 6858000"/>
              <a:gd name="connsiteX116" fmla="*/ 4138416 w 4272784"/>
              <a:gd name="connsiteY116" fmla="*/ 5762625 h 6858000"/>
              <a:gd name="connsiteX117" fmla="*/ 4156892 w 4272784"/>
              <a:gd name="connsiteY117" fmla="*/ 5802312 h 6858000"/>
              <a:gd name="connsiteX118" fmla="*/ 4177047 w 4272784"/>
              <a:gd name="connsiteY118" fmla="*/ 5840412 h 6858000"/>
              <a:gd name="connsiteX119" fmla="*/ 4197202 w 4272784"/>
              <a:gd name="connsiteY119" fmla="*/ 5876925 h 6858000"/>
              <a:gd name="connsiteX120" fmla="*/ 4217357 w 4272784"/>
              <a:gd name="connsiteY120" fmla="*/ 5915025 h 6858000"/>
              <a:gd name="connsiteX121" fmla="*/ 4234153 w 4272784"/>
              <a:gd name="connsiteY121" fmla="*/ 5956300 h 6858000"/>
              <a:gd name="connsiteX122" fmla="*/ 4249270 w 4272784"/>
              <a:gd name="connsiteY122" fmla="*/ 6003925 h 6858000"/>
              <a:gd name="connsiteX123" fmla="*/ 4261027 w 4272784"/>
              <a:gd name="connsiteY123" fmla="*/ 6056312 h 6858000"/>
              <a:gd name="connsiteX124" fmla="*/ 4269425 w 4272784"/>
              <a:gd name="connsiteY124" fmla="*/ 6113462 h 6858000"/>
              <a:gd name="connsiteX125" fmla="*/ 4272784 w 4272784"/>
              <a:gd name="connsiteY125" fmla="*/ 6183312 h 6858000"/>
              <a:gd name="connsiteX126" fmla="*/ 4269425 w 4272784"/>
              <a:gd name="connsiteY126" fmla="*/ 6251575 h 6858000"/>
              <a:gd name="connsiteX127" fmla="*/ 4261027 w 4272784"/>
              <a:gd name="connsiteY127" fmla="*/ 6311900 h 6858000"/>
              <a:gd name="connsiteX128" fmla="*/ 4249270 w 4272784"/>
              <a:gd name="connsiteY128" fmla="*/ 6361112 h 6858000"/>
              <a:gd name="connsiteX129" fmla="*/ 4234153 w 4272784"/>
              <a:gd name="connsiteY129" fmla="*/ 6407150 h 6858000"/>
              <a:gd name="connsiteX130" fmla="*/ 4217357 w 4272784"/>
              <a:gd name="connsiteY130" fmla="*/ 6448425 h 6858000"/>
              <a:gd name="connsiteX131" fmla="*/ 4198882 w 4272784"/>
              <a:gd name="connsiteY131" fmla="*/ 6488112 h 6858000"/>
              <a:gd name="connsiteX132" fmla="*/ 4180406 w 4272784"/>
              <a:gd name="connsiteY132" fmla="*/ 6523037 h 6858000"/>
              <a:gd name="connsiteX133" fmla="*/ 4160251 w 4272784"/>
              <a:gd name="connsiteY133" fmla="*/ 6561137 h 6858000"/>
              <a:gd name="connsiteX134" fmla="*/ 4140096 w 4272784"/>
              <a:gd name="connsiteY134" fmla="*/ 6597650 h 6858000"/>
              <a:gd name="connsiteX135" fmla="*/ 4123300 w 4272784"/>
              <a:gd name="connsiteY135" fmla="*/ 6640512 h 6858000"/>
              <a:gd name="connsiteX136" fmla="*/ 4106504 w 4272784"/>
              <a:gd name="connsiteY136" fmla="*/ 6683375 h 6858000"/>
              <a:gd name="connsiteX137" fmla="*/ 4096426 w 4272784"/>
              <a:gd name="connsiteY137" fmla="*/ 6735762 h 6858000"/>
              <a:gd name="connsiteX138" fmla="*/ 4088029 w 4272784"/>
              <a:gd name="connsiteY138" fmla="*/ 6791325 h 6858000"/>
              <a:gd name="connsiteX139" fmla="*/ 4082989 w 4272784"/>
              <a:gd name="connsiteY139" fmla="*/ 6858000 h 6858000"/>
              <a:gd name="connsiteX140" fmla="*/ 0 w 4272784"/>
              <a:gd name="connsiteY140"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Lst>
            <a:rect l="l" t="t" r="r" b="b"/>
            <a:pathLst>
              <a:path w="4272784" h="6858000">
                <a:moveTo>
                  <a:pt x="0" y="0"/>
                </a:moveTo>
                <a:lnTo>
                  <a:pt x="4082989" y="0"/>
                </a:lnTo>
                <a:lnTo>
                  <a:pt x="4088029" y="66675"/>
                </a:lnTo>
                <a:lnTo>
                  <a:pt x="4096426" y="122237"/>
                </a:lnTo>
                <a:lnTo>
                  <a:pt x="4106504" y="174625"/>
                </a:lnTo>
                <a:lnTo>
                  <a:pt x="4123300" y="217487"/>
                </a:lnTo>
                <a:lnTo>
                  <a:pt x="4140096" y="260350"/>
                </a:lnTo>
                <a:lnTo>
                  <a:pt x="4160251" y="296862"/>
                </a:lnTo>
                <a:lnTo>
                  <a:pt x="4180406" y="334962"/>
                </a:lnTo>
                <a:lnTo>
                  <a:pt x="4198882" y="369887"/>
                </a:lnTo>
                <a:lnTo>
                  <a:pt x="4217357" y="409575"/>
                </a:lnTo>
                <a:lnTo>
                  <a:pt x="4234153" y="450850"/>
                </a:lnTo>
                <a:lnTo>
                  <a:pt x="4249270" y="496887"/>
                </a:lnTo>
                <a:lnTo>
                  <a:pt x="4261027" y="546100"/>
                </a:lnTo>
                <a:lnTo>
                  <a:pt x="4269425" y="606425"/>
                </a:lnTo>
                <a:lnTo>
                  <a:pt x="4272784" y="673100"/>
                </a:lnTo>
                <a:lnTo>
                  <a:pt x="4269425" y="744537"/>
                </a:lnTo>
                <a:lnTo>
                  <a:pt x="4261027" y="801687"/>
                </a:lnTo>
                <a:lnTo>
                  <a:pt x="4249270" y="854075"/>
                </a:lnTo>
                <a:lnTo>
                  <a:pt x="4234153" y="901700"/>
                </a:lnTo>
                <a:lnTo>
                  <a:pt x="4217357" y="942975"/>
                </a:lnTo>
                <a:lnTo>
                  <a:pt x="4197202" y="981075"/>
                </a:lnTo>
                <a:lnTo>
                  <a:pt x="4177047" y="1017587"/>
                </a:lnTo>
                <a:lnTo>
                  <a:pt x="4156892" y="1055687"/>
                </a:lnTo>
                <a:lnTo>
                  <a:pt x="4138416" y="1095375"/>
                </a:lnTo>
                <a:lnTo>
                  <a:pt x="4119940" y="1136650"/>
                </a:lnTo>
                <a:lnTo>
                  <a:pt x="4104825" y="1182687"/>
                </a:lnTo>
                <a:lnTo>
                  <a:pt x="4094747" y="1235075"/>
                </a:lnTo>
                <a:lnTo>
                  <a:pt x="4084669" y="1295400"/>
                </a:lnTo>
                <a:lnTo>
                  <a:pt x="4082989" y="1363662"/>
                </a:lnTo>
                <a:lnTo>
                  <a:pt x="4084669" y="1431925"/>
                </a:lnTo>
                <a:lnTo>
                  <a:pt x="4094747" y="1492250"/>
                </a:lnTo>
                <a:lnTo>
                  <a:pt x="4104825" y="1544637"/>
                </a:lnTo>
                <a:lnTo>
                  <a:pt x="4119940" y="1589087"/>
                </a:lnTo>
                <a:lnTo>
                  <a:pt x="4138416" y="1631950"/>
                </a:lnTo>
                <a:lnTo>
                  <a:pt x="4156892" y="1671637"/>
                </a:lnTo>
                <a:lnTo>
                  <a:pt x="4177047" y="1708150"/>
                </a:lnTo>
                <a:lnTo>
                  <a:pt x="4197202" y="1743075"/>
                </a:lnTo>
                <a:lnTo>
                  <a:pt x="4217357" y="1782762"/>
                </a:lnTo>
                <a:lnTo>
                  <a:pt x="4234153" y="1824037"/>
                </a:lnTo>
                <a:lnTo>
                  <a:pt x="4249270" y="1870075"/>
                </a:lnTo>
                <a:lnTo>
                  <a:pt x="4261027" y="1922462"/>
                </a:lnTo>
                <a:lnTo>
                  <a:pt x="4269425" y="1982787"/>
                </a:lnTo>
                <a:lnTo>
                  <a:pt x="4272784" y="2051050"/>
                </a:lnTo>
                <a:lnTo>
                  <a:pt x="4269425" y="2119312"/>
                </a:lnTo>
                <a:lnTo>
                  <a:pt x="4261027" y="2179637"/>
                </a:lnTo>
                <a:lnTo>
                  <a:pt x="4249270" y="2232025"/>
                </a:lnTo>
                <a:lnTo>
                  <a:pt x="4234153" y="2278062"/>
                </a:lnTo>
                <a:lnTo>
                  <a:pt x="4217357" y="2319337"/>
                </a:lnTo>
                <a:lnTo>
                  <a:pt x="4197202" y="2359025"/>
                </a:lnTo>
                <a:lnTo>
                  <a:pt x="4177047" y="2395537"/>
                </a:lnTo>
                <a:lnTo>
                  <a:pt x="4156892" y="2433637"/>
                </a:lnTo>
                <a:lnTo>
                  <a:pt x="4138416" y="2471737"/>
                </a:lnTo>
                <a:lnTo>
                  <a:pt x="4119940" y="2513012"/>
                </a:lnTo>
                <a:lnTo>
                  <a:pt x="4104825" y="2560637"/>
                </a:lnTo>
                <a:lnTo>
                  <a:pt x="4094747" y="2613025"/>
                </a:lnTo>
                <a:lnTo>
                  <a:pt x="4084669" y="2671762"/>
                </a:lnTo>
                <a:lnTo>
                  <a:pt x="4082989" y="2741612"/>
                </a:lnTo>
                <a:lnTo>
                  <a:pt x="4084669" y="2809875"/>
                </a:lnTo>
                <a:lnTo>
                  <a:pt x="4094747" y="2868612"/>
                </a:lnTo>
                <a:lnTo>
                  <a:pt x="4104825" y="2922587"/>
                </a:lnTo>
                <a:lnTo>
                  <a:pt x="4119940" y="2967037"/>
                </a:lnTo>
                <a:lnTo>
                  <a:pt x="4138416" y="3009900"/>
                </a:lnTo>
                <a:lnTo>
                  <a:pt x="4156892" y="3046412"/>
                </a:lnTo>
                <a:lnTo>
                  <a:pt x="4177047" y="3084512"/>
                </a:lnTo>
                <a:lnTo>
                  <a:pt x="4197202" y="3121025"/>
                </a:lnTo>
                <a:lnTo>
                  <a:pt x="4217357" y="3160712"/>
                </a:lnTo>
                <a:lnTo>
                  <a:pt x="4234153" y="3201987"/>
                </a:lnTo>
                <a:lnTo>
                  <a:pt x="4249270" y="3248025"/>
                </a:lnTo>
                <a:lnTo>
                  <a:pt x="4261027" y="3300412"/>
                </a:lnTo>
                <a:lnTo>
                  <a:pt x="4269425" y="3360737"/>
                </a:lnTo>
                <a:lnTo>
                  <a:pt x="4272784" y="3427412"/>
                </a:lnTo>
                <a:lnTo>
                  <a:pt x="4269425" y="3497262"/>
                </a:lnTo>
                <a:lnTo>
                  <a:pt x="4261027" y="3557587"/>
                </a:lnTo>
                <a:lnTo>
                  <a:pt x="4249270" y="3609975"/>
                </a:lnTo>
                <a:lnTo>
                  <a:pt x="4234153" y="3656012"/>
                </a:lnTo>
                <a:lnTo>
                  <a:pt x="4217357" y="3697287"/>
                </a:lnTo>
                <a:lnTo>
                  <a:pt x="4197202" y="3736975"/>
                </a:lnTo>
                <a:lnTo>
                  <a:pt x="4156892" y="3811587"/>
                </a:lnTo>
                <a:lnTo>
                  <a:pt x="4138416" y="3848100"/>
                </a:lnTo>
                <a:lnTo>
                  <a:pt x="4119940" y="3890962"/>
                </a:lnTo>
                <a:lnTo>
                  <a:pt x="4104825" y="3935412"/>
                </a:lnTo>
                <a:lnTo>
                  <a:pt x="4094747" y="3987800"/>
                </a:lnTo>
                <a:lnTo>
                  <a:pt x="4084669" y="4048125"/>
                </a:lnTo>
                <a:lnTo>
                  <a:pt x="4082989" y="4116387"/>
                </a:lnTo>
                <a:lnTo>
                  <a:pt x="4084669" y="4186237"/>
                </a:lnTo>
                <a:lnTo>
                  <a:pt x="4094747" y="4244975"/>
                </a:lnTo>
                <a:lnTo>
                  <a:pt x="4104825" y="4297362"/>
                </a:lnTo>
                <a:lnTo>
                  <a:pt x="4119940" y="4343400"/>
                </a:lnTo>
                <a:lnTo>
                  <a:pt x="4138416" y="4386262"/>
                </a:lnTo>
                <a:lnTo>
                  <a:pt x="4156892" y="4424362"/>
                </a:lnTo>
                <a:lnTo>
                  <a:pt x="4197202" y="4498975"/>
                </a:lnTo>
                <a:lnTo>
                  <a:pt x="4217357" y="4537075"/>
                </a:lnTo>
                <a:lnTo>
                  <a:pt x="4234153" y="4579937"/>
                </a:lnTo>
                <a:lnTo>
                  <a:pt x="4249270" y="4625975"/>
                </a:lnTo>
                <a:lnTo>
                  <a:pt x="4261027" y="4678362"/>
                </a:lnTo>
                <a:lnTo>
                  <a:pt x="4269425" y="4738687"/>
                </a:lnTo>
                <a:lnTo>
                  <a:pt x="4272784" y="4806950"/>
                </a:lnTo>
                <a:lnTo>
                  <a:pt x="4269425" y="4875212"/>
                </a:lnTo>
                <a:lnTo>
                  <a:pt x="4261027" y="4935537"/>
                </a:lnTo>
                <a:lnTo>
                  <a:pt x="4249270" y="4987925"/>
                </a:lnTo>
                <a:lnTo>
                  <a:pt x="4234153" y="5033962"/>
                </a:lnTo>
                <a:lnTo>
                  <a:pt x="4217357" y="5075237"/>
                </a:lnTo>
                <a:lnTo>
                  <a:pt x="4197202" y="5114925"/>
                </a:lnTo>
                <a:lnTo>
                  <a:pt x="4177047" y="5149850"/>
                </a:lnTo>
                <a:lnTo>
                  <a:pt x="4156892" y="5186362"/>
                </a:lnTo>
                <a:lnTo>
                  <a:pt x="4138416" y="5226050"/>
                </a:lnTo>
                <a:lnTo>
                  <a:pt x="4119940" y="5268912"/>
                </a:lnTo>
                <a:lnTo>
                  <a:pt x="4104825" y="5313362"/>
                </a:lnTo>
                <a:lnTo>
                  <a:pt x="4094747" y="5365750"/>
                </a:lnTo>
                <a:lnTo>
                  <a:pt x="4084669" y="5426075"/>
                </a:lnTo>
                <a:lnTo>
                  <a:pt x="4082989" y="5494337"/>
                </a:lnTo>
                <a:lnTo>
                  <a:pt x="4084669" y="5562600"/>
                </a:lnTo>
                <a:lnTo>
                  <a:pt x="4094747" y="5622925"/>
                </a:lnTo>
                <a:lnTo>
                  <a:pt x="4104825" y="5675312"/>
                </a:lnTo>
                <a:lnTo>
                  <a:pt x="4119940" y="5721350"/>
                </a:lnTo>
                <a:lnTo>
                  <a:pt x="4138416" y="5762625"/>
                </a:lnTo>
                <a:lnTo>
                  <a:pt x="4156892" y="5802312"/>
                </a:lnTo>
                <a:lnTo>
                  <a:pt x="4177047" y="5840412"/>
                </a:lnTo>
                <a:lnTo>
                  <a:pt x="4197202" y="5876925"/>
                </a:lnTo>
                <a:lnTo>
                  <a:pt x="4217357" y="5915025"/>
                </a:lnTo>
                <a:lnTo>
                  <a:pt x="4234153" y="5956300"/>
                </a:lnTo>
                <a:lnTo>
                  <a:pt x="4249270" y="6003925"/>
                </a:lnTo>
                <a:lnTo>
                  <a:pt x="4261027" y="6056312"/>
                </a:lnTo>
                <a:lnTo>
                  <a:pt x="4269425" y="6113462"/>
                </a:lnTo>
                <a:lnTo>
                  <a:pt x="4272784" y="6183312"/>
                </a:lnTo>
                <a:lnTo>
                  <a:pt x="4269425" y="6251575"/>
                </a:lnTo>
                <a:lnTo>
                  <a:pt x="4261027" y="6311900"/>
                </a:lnTo>
                <a:lnTo>
                  <a:pt x="4249270" y="6361112"/>
                </a:lnTo>
                <a:lnTo>
                  <a:pt x="4234153" y="6407150"/>
                </a:lnTo>
                <a:lnTo>
                  <a:pt x="4217357" y="6448425"/>
                </a:lnTo>
                <a:lnTo>
                  <a:pt x="4198882" y="6488112"/>
                </a:lnTo>
                <a:lnTo>
                  <a:pt x="4180406" y="6523037"/>
                </a:lnTo>
                <a:lnTo>
                  <a:pt x="4160251" y="6561137"/>
                </a:lnTo>
                <a:lnTo>
                  <a:pt x="4140096" y="6597650"/>
                </a:lnTo>
                <a:lnTo>
                  <a:pt x="4123300" y="6640512"/>
                </a:lnTo>
                <a:lnTo>
                  <a:pt x="4106504" y="6683375"/>
                </a:lnTo>
                <a:lnTo>
                  <a:pt x="4096426" y="6735762"/>
                </a:lnTo>
                <a:lnTo>
                  <a:pt x="4088029" y="6791325"/>
                </a:lnTo>
                <a:lnTo>
                  <a:pt x="4082989" y="6858000"/>
                </a:lnTo>
                <a:lnTo>
                  <a:pt x="0" y="6858000"/>
                </a:lnTo>
                <a:close/>
              </a:path>
            </a:pathLst>
          </a:custGeom>
          <a:ln w="0">
            <a:noFill/>
            <a:prstDash val="solid"/>
            <a:round/>
            <a:headEnd/>
            <a:tailEnd/>
          </a:ln>
        </p:spPr>
        <p:txBody>
          <a:bodyPr/>
          <a:lstStyle/>
          <a:p>
            <a:endParaRPr lang="en-US" dirty="0"/>
          </a:p>
        </p:txBody>
      </p:sp>
      <p:sp>
        <p:nvSpPr>
          <p:cNvPr id="211" name="Freeform: Shape 210">
            <a:extLst>
              <a:ext uri="{FF2B5EF4-FFF2-40B4-BE49-F238E27FC236}">
                <a16:creationId xmlns:a16="http://schemas.microsoft.com/office/drawing/2014/main" id="{909E572F-9CDC-4214-9D42-FF001764959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0"/>
            <a:ext cx="3312871" cy="5143500"/>
          </a:xfrm>
          <a:custGeom>
            <a:avLst/>
            <a:gdLst>
              <a:gd name="connsiteX0" fmla="*/ 4417162 w 4417162"/>
              <a:gd name="connsiteY0" fmla="*/ 0 h 6858000"/>
              <a:gd name="connsiteX1" fmla="*/ 334174 w 4417162"/>
              <a:gd name="connsiteY1" fmla="*/ 0 h 6858000"/>
              <a:gd name="connsiteX2" fmla="*/ 334173 w 4417162"/>
              <a:gd name="connsiteY2" fmla="*/ 0 h 6858000"/>
              <a:gd name="connsiteX3" fmla="*/ 189795 w 4417162"/>
              <a:gd name="connsiteY3" fmla="*/ 0 h 6858000"/>
              <a:gd name="connsiteX4" fmla="*/ 184756 w 4417162"/>
              <a:gd name="connsiteY4" fmla="*/ 66675 h 6858000"/>
              <a:gd name="connsiteX5" fmla="*/ 176358 w 4417162"/>
              <a:gd name="connsiteY5" fmla="*/ 122237 h 6858000"/>
              <a:gd name="connsiteX6" fmla="*/ 166281 w 4417162"/>
              <a:gd name="connsiteY6" fmla="*/ 174625 h 6858000"/>
              <a:gd name="connsiteX7" fmla="*/ 149485 w 4417162"/>
              <a:gd name="connsiteY7" fmla="*/ 217487 h 6858000"/>
              <a:gd name="connsiteX8" fmla="*/ 132689 w 4417162"/>
              <a:gd name="connsiteY8" fmla="*/ 260350 h 6858000"/>
              <a:gd name="connsiteX9" fmla="*/ 112534 w 4417162"/>
              <a:gd name="connsiteY9" fmla="*/ 296862 h 6858000"/>
              <a:gd name="connsiteX10" fmla="*/ 92379 w 4417162"/>
              <a:gd name="connsiteY10" fmla="*/ 334962 h 6858000"/>
              <a:gd name="connsiteX11" fmla="*/ 73903 w 4417162"/>
              <a:gd name="connsiteY11" fmla="*/ 369887 h 6858000"/>
              <a:gd name="connsiteX12" fmla="*/ 55427 w 4417162"/>
              <a:gd name="connsiteY12" fmla="*/ 409575 h 6858000"/>
              <a:gd name="connsiteX13" fmla="*/ 38632 w 4417162"/>
              <a:gd name="connsiteY13" fmla="*/ 450850 h 6858000"/>
              <a:gd name="connsiteX14" fmla="*/ 23515 w 4417162"/>
              <a:gd name="connsiteY14" fmla="*/ 496887 h 6858000"/>
              <a:gd name="connsiteX15" fmla="*/ 11758 w 4417162"/>
              <a:gd name="connsiteY15" fmla="*/ 546100 h 6858000"/>
              <a:gd name="connsiteX16" fmla="*/ 3359 w 4417162"/>
              <a:gd name="connsiteY16" fmla="*/ 606425 h 6858000"/>
              <a:gd name="connsiteX17" fmla="*/ 0 w 4417162"/>
              <a:gd name="connsiteY17" fmla="*/ 673100 h 6858000"/>
              <a:gd name="connsiteX18" fmla="*/ 3359 w 4417162"/>
              <a:gd name="connsiteY18" fmla="*/ 744537 h 6858000"/>
              <a:gd name="connsiteX19" fmla="*/ 11758 w 4417162"/>
              <a:gd name="connsiteY19" fmla="*/ 801687 h 6858000"/>
              <a:gd name="connsiteX20" fmla="*/ 23515 w 4417162"/>
              <a:gd name="connsiteY20" fmla="*/ 854075 h 6858000"/>
              <a:gd name="connsiteX21" fmla="*/ 38632 w 4417162"/>
              <a:gd name="connsiteY21" fmla="*/ 901700 h 6858000"/>
              <a:gd name="connsiteX22" fmla="*/ 55427 w 4417162"/>
              <a:gd name="connsiteY22" fmla="*/ 942975 h 6858000"/>
              <a:gd name="connsiteX23" fmla="*/ 75583 w 4417162"/>
              <a:gd name="connsiteY23" fmla="*/ 981075 h 6858000"/>
              <a:gd name="connsiteX24" fmla="*/ 95738 w 4417162"/>
              <a:gd name="connsiteY24" fmla="*/ 1017587 h 6858000"/>
              <a:gd name="connsiteX25" fmla="*/ 115893 w 4417162"/>
              <a:gd name="connsiteY25" fmla="*/ 1055687 h 6858000"/>
              <a:gd name="connsiteX26" fmla="*/ 134368 w 4417162"/>
              <a:gd name="connsiteY26" fmla="*/ 1095375 h 6858000"/>
              <a:gd name="connsiteX27" fmla="*/ 152844 w 4417162"/>
              <a:gd name="connsiteY27" fmla="*/ 1136650 h 6858000"/>
              <a:gd name="connsiteX28" fmla="*/ 167960 w 4417162"/>
              <a:gd name="connsiteY28" fmla="*/ 1182687 h 6858000"/>
              <a:gd name="connsiteX29" fmla="*/ 178038 w 4417162"/>
              <a:gd name="connsiteY29" fmla="*/ 1235075 h 6858000"/>
              <a:gd name="connsiteX30" fmla="*/ 188115 w 4417162"/>
              <a:gd name="connsiteY30" fmla="*/ 1295400 h 6858000"/>
              <a:gd name="connsiteX31" fmla="*/ 189795 w 4417162"/>
              <a:gd name="connsiteY31" fmla="*/ 1363662 h 6858000"/>
              <a:gd name="connsiteX32" fmla="*/ 188115 w 4417162"/>
              <a:gd name="connsiteY32" fmla="*/ 1431925 h 6858000"/>
              <a:gd name="connsiteX33" fmla="*/ 178038 w 4417162"/>
              <a:gd name="connsiteY33" fmla="*/ 1492250 h 6858000"/>
              <a:gd name="connsiteX34" fmla="*/ 167960 w 4417162"/>
              <a:gd name="connsiteY34" fmla="*/ 1544637 h 6858000"/>
              <a:gd name="connsiteX35" fmla="*/ 152844 w 4417162"/>
              <a:gd name="connsiteY35" fmla="*/ 1589087 h 6858000"/>
              <a:gd name="connsiteX36" fmla="*/ 134368 w 4417162"/>
              <a:gd name="connsiteY36" fmla="*/ 1631950 h 6858000"/>
              <a:gd name="connsiteX37" fmla="*/ 115893 w 4417162"/>
              <a:gd name="connsiteY37" fmla="*/ 1671637 h 6858000"/>
              <a:gd name="connsiteX38" fmla="*/ 95738 w 4417162"/>
              <a:gd name="connsiteY38" fmla="*/ 1708150 h 6858000"/>
              <a:gd name="connsiteX39" fmla="*/ 75583 w 4417162"/>
              <a:gd name="connsiteY39" fmla="*/ 1743075 h 6858000"/>
              <a:gd name="connsiteX40" fmla="*/ 55427 w 4417162"/>
              <a:gd name="connsiteY40" fmla="*/ 1782762 h 6858000"/>
              <a:gd name="connsiteX41" fmla="*/ 38632 w 4417162"/>
              <a:gd name="connsiteY41" fmla="*/ 1824037 h 6858000"/>
              <a:gd name="connsiteX42" fmla="*/ 23515 w 4417162"/>
              <a:gd name="connsiteY42" fmla="*/ 1870075 h 6858000"/>
              <a:gd name="connsiteX43" fmla="*/ 11758 w 4417162"/>
              <a:gd name="connsiteY43" fmla="*/ 1922462 h 6858000"/>
              <a:gd name="connsiteX44" fmla="*/ 3359 w 4417162"/>
              <a:gd name="connsiteY44" fmla="*/ 1982787 h 6858000"/>
              <a:gd name="connsiteX45" fmla="*/ 0 w 4417162"/>
              <a:gd name="connsiteY45" fmla="*/ 2051050 h 6858000"/>
              <a:gd name="connsiteX46" fmla="*/ 3359 w 4417162"/>
              <a:gd name="connsiteY46" fmla="*/ 2119312 h 6858000"/>
              <a:gd name="connsiteX47" fmla="*/ 11758 w 4417162"/>
              <a:gd name="connsiteY47" fmla="*/ 2179637 h 6858000"/>
              <a:gd name="connsiteX48" fmla="*/ 23515 w 4417162"/>
              <a:gd name="connsiteY48" fmla="*/ 2232025 h 6858000"/>
              <a:gd name="connsiteX49" fmla="*/ 38632 w 4417162"/>
              <a:gd name="connsiteY49" fmla="*/ 2278062 h 6858000"/>
              <a:gd name="connsiteX50" fmla="*/ 55427 w 4417162"/>
              <a:gd name="connsiteY50" fmla="*/ 2319337 h 6858000"/>
              <a:gd name="connsiteX51" fmla="*/ 75583 w 4417162"/>
              <a:gd name="connsiteY51" fmla="*/ 2359025 h 6858000"/>
              <a:gd name="connsiteX52" fmla="*/ 95738 w 4417162"/>
              <a:gd name="connsiteY52" fmla="*/ 2395537 h 6858000"/>
              <a:gd name="connsiteX53" fmla="*/ 115893 w 4417162"/>
              <a:gd name="connsiteY53" fmla="*/ 2433637 h 6858000"/>
              <a:gd name="connsiteX54" fmla="*/ 134368 w 4417162"/>
              <a:gd name="connsiteY54" fmla="*/ 2471737 h 6858000"/>
              <a:gd name="connsiteX55" fmla="*/ 152844 w 4417162"/>
              <a:gd name="connsiteY55" fmla="*/ 2513012 h 6858000"/>
              <a:gd name="connsiteX56" fmla="*/ 167960 w 4417162"/>
              <a:gd name="connsiteY56" fmla="*/ 2560637 h 6858000"/>
              <a:gd name="connsiteX57" fmla="*/ 178038 w 4417162"/>
              <a:gd name="connsiteY57" fmla="*/ 2613025 h 6858000"/>
              <a:gd name="connsiteX58" fmla="*/ 188115 w 4417162"/>
              <a:gd name="connsiteY58" fmla="*/ 2671762 h 6858000"/>
              <a:gd name="connsiteX59" fmla="*/ 189795 w 4417162"/>
              <a:gd name="connsiteY59" fmla="*/ 2741612 h 6858000"/>
              <a:gd name="connsiteX60" fmla="*/ 188115 w 4417162"/>
              <a:gd name="connsiteY60" fmla="*/ 2809875 h 6858000"/>
              <a:gd name="connsiteX61" fmla="*/ 178038 w 4417162"/>
              <a:gd name="connsiteY61" fmla="*/ 2868612 h 6858000"/>
              <a:gd name="connsiteX62" fmla="*/ 167960 w 4417162"/>
              <a:gd name="connsiteY62" fmla="*/ 2922587 h 6858000"/>
              <a:gd name="connsiteX63" fmla="*/ 152844 w 4417162"/>
              <a:gd name="connsiteY63" fmla="*/ 2967037 h 6858000"/>
              <a:gd name="connsiteX64" fmla="*/ 134368 w 4417162"/>
              <a:gd name="connsiteY64" fmla="*/ 3009900 h 6858000"/>
              <a:gd name="connsiteX65" fmla="*/ 115893 w 4417162"/>
              <a:gd name="connsiteY65" fmla="*/ 3046412 h 6858000"/>
              <a:gd name="connsiteX66" fmla="*/ 95738 w 4417162"/>
              <a:gd name="connsiteY66" fmla="*/ 3084512 h 6858000"/>
              <a:gd name="connsiteX67" fmla="*/ 75583 w 4417162"/>
              <a:gd name="connsiteY67" fmla="*/ 3121025 h 6858000"/>
              <a:gd name="connsiteX68" fmla="*/ 55427 w 4417162"/>
              <a:gd name="connsiteY68" fmla="*/ 3160712 h 6858000"/>
              <a:gd name="connsiteX69" fmla="*/ 38632 w 4417162"/>
              <a:gd name="connsiteY69" fmla="*/ 3201987 h 6858000"/>
              <a:gd name="connsiteX70" fmla="*/ 23515 w 4417162"/>
              <a:gd name="connsiteY70" fmla="*/ 3248025 h 6858000"/>
              <a:gd name="connsiteX71" fmla="*/ 11758 w 4417162"/>
              <a:gd name="connsiteY71" fmla="*/ 3300412 h 6858000"/>
              <a:gd name="connsiteX72" fmla="*/ 3359 w 4417162"/>
              <a:gd name="connsiteY72" fmla="*/ 3360737 h 6858000"/>
              <a:gd name="connsiteX73" fmla="*/ 0 w 4417162"/>
              <a:gd name="connsiteY73" fmla="*/ 3427412 h 6858000"/>
              <a:gd name="connsiteX74" fmla="*/ 3359 w 4417162"/>
              <a:gd name="connsiteY74" fmla="*/ 3497262 h 6858000"/>
              <a:gd name="connsiteX75" fmla="*/ 11758 w 4417162"/>
              <a:gd name="connsiteY75" fmla="*/ 3557587 h 6858000"/>
              <a:gd name="connsiteX76" fmla="*/ 23515 w 4417162"/>
              <a:gd name="connsiteY76" fmla="*/ 3609975 h 6858000"/>
              <a:gd name="connsiteX77" fmla="*/ 38632 w 4417162"/>
              <a:gd name="connsiteY77" fmla="*/ 3656012 h 6858000"/>
              <a:gd name="connsiteX78" fmla="*/ 55427 w 4417162"/>
              <a:gd name="connsiteY78" fmla="*/ 3697287 h 6858000"/>
              <a:gd name="connsiteX79" fmla="*/ 75583 w 4417162"/>
              <a:gd name="connsiteY79" fmla="*/ 3736975 h 6858000"/>
              <a:gd name="connsiteX80" fmla="*/ 115893 w 4417162"/>
              <a:gd name="connsiteY80" fmla="*/ 3811587 h 6858000"/>
              <a:gd name="connsiteX81" fmla="*/ 134368 w 4417162"/>
              <a:gd name="connsiteY81" fmla="*/ 3848100 h 6858000"/>
              <a:gd name="connsiteX82" fmla="*/ 152844 w 4417162"/>
              <a:gd name="connsiteY82" fmla="*/ 3890962 h 6858000"/>
              <a:gd name="connsiteX83" fmla="*/ 167960 w 4417162"/>
              <a:gd name="connsiteY83" fmla="*/ 3935412 h 6858000"/>
              <a:gd name="connsiteX84" fmla="*/ 178038 w 4417162"/>
              <a:gd name="connsiteY84" fmla="*/ 3987800 h 6858000"/>
              <a:gd name="connsiteX85" fmla="*/ 188115 w 4417162"/>
              <a:gd name="connsiteY85" fmla="*/ 4048125 h 6858000"/>
              <a:gd name="connsiteX86" fmla="*/ 189795 w 4417162"/>
              <a:gd name="connsiteY86" fmla="*/ 4116387 h 6858000"/>
              <a:gd name="connsiteX87" fmla="*/ 188115 w 4417162"/>
              <a:gd name="connsiteY87" fmla="*/ 4186237 h 6858000"/>
              <a:gd name="connsiteX88" fmla="*/ 178038 w 4417162"/>
              <a:gd name="connsiteY88" fmla="*/ 4244975 h 6858000"/>
              <a:gd name="connsiteX89" fmla="*/ 167960 w 4417162"/>
              <a:gd name="connsiteY89" fmla="*/ 4297362 h 6858000"/>
              <a:gd name="connsiteX90" fmla="*/ 152844 w 4417162"/>
              <a:gd name="connsiteY90" fmla="*/ 4343400 h 6858000"/>
              <a:gd name="connsiteX91" fmla="*/ 134368 w 4417162"/>
              <a:gd name="connsiteY91" fmla="*/ 4386262 h 6858000"/>
              <a:gd name="connsiteX92" fmla="*/ 115893 w 4417162"/>
              <a:gd name="connsiteY92" fmla="*/ 4424362 h 6858000"/>
              <a:gd name="connsiteX93" fmla="*/ 75583 w 4417162"/>
              <a:gd name="connsiteY93" fmla="*/ 4498975 h 6858000"/>
              <a:gd name="connsiteX94" fmla="*/ 55427 w 4417162"/>
              <a:gd name="connsiteY94" fmla="*/ 4537075 h 6858000"/>
              <a:gd name="connsiteX95" fmla="*/ 38632 w 4417162"/>
              <a:gd name="connsiteY95" fmla="*/ 4579937 h 6858000"/>
              <a:gd name="connsiteX96" fmla="*/ 23515 w 4417162"/>
              <a:gd name="connsiteY96" fmla="*/ 4625975 h 6858000"/>
              <a:gd name="connsiteX97" fmla="*/ 11758 w 4417162"/>
              <a:gd name="connsiteY97" fmla="*/ 4678362 h 6858000"/>
              <a:gd name="connsiteX98" fmla="*/ 3359 w 4417162"/>
              <a:gd name="connsiteY98" fmla="*/ 4738687 h 6858000"/>
              <a:gd name="connsiteX99" fmla="*/ 0 w 4417162"/>
              <a:gd name="connsiteY99" fmla="*/ 4806950 h 6858000"/>
              <a:gd name="connsiteX100" fmla="*/ 3359 w 4417162"/>
              <a:gd name="connsiteY100" fmla="*/ 4875212 h 6858000"/>
              <a:gd name="connsiteX101" fmla="*/ 11758 w 4417162"/>
              <a:gd name="connsiteY101" fmla="*/ 4935537 h 6858000"/>
              <a:gd name="connsiteX102" fmla="*/ 23515 w 4417162"/>
              <a:gd name="connsiteY102" fmla="*/ 4987925 h 6858000"/>
              <a:gd name="connsiteX103" fmla="*/ 38632 w 4417162"/>
              <a:gd name="connsiteY103" fmla="*/ 5033962 h 6858000"/>
              <a:gd name="connsiteX104" fmla="*/ 55427 w 4417162"/>
              <a:gd name="connsiteY104" fmla="*/ 5075237 h 6858000"/>
              <a:gd name="connsiteX105" fmla="*/ 75583 w 4417162"/>
              <a:gd name="connsiteY105" fmla="*/ 5114925 h 6858000"/>
              <a:gd name="connsiteX106" fmla="*/ 95738 w 4417162"/>
              <a:gd name="connsiteY106" fmla="*/ 5149850 h 6858000"/>
              <a:gd name="connsiteX107" fmla="*/ 115893 w 4417162"/>
              <a:gd name="connsiteY107" fmla="*/ 5186362 h 6858000"/>
              <a:gd name="connsiteX108" fmla="*/ 134368 w 4417162"/>
              <a:gd name="connsiteY108" fmla="*/ 5226050 h 6858000"/>
              <a:gd name="connsiteX109" fmla="*/ 152844 w 4417162"/>
              <a:gd name="connsiteY109" fmla="*/ 5268912 h 6858000"/>
              <a:gd name="connsiteX110" fmla="*/ 167960 w 4417162"/>
              <a:gd name="connsiteY110" fmla="*/ 5313362 h 6858000"/>
              <a:gd name="connsiteX111" fmla="*/ 178038 w 4417162"/>
              <a:gd name="connsiteY111" fmla="*/ 5365750 h 6858000"/>
              <a:gd name="connsiteX112" fmla="*/ 188115 w 4417162"/>
              <a:gd name="connsiteY112" fmla="*/ 5426075 h 6858000"/>
              <a:gd name="connsiteX113" fmla="*/ 189795 w 4417162"/>
              <a:gd name="connsiteY113" fmla="*/ 5494337 h 6858000"/>
              <a:gd name="connsiteX114" fmla="*/ 188115 w 4417162"/>
              <a:gd name="connsiteY114" fmla="*/ 5562600 h 6858000"/>
              <a:gd name="connsiteX115" fmla="*/ 178038 w 4417162"/>
              <a:gd name="connsiteY115" fmla="*/ 5622925 h 6858000"/>
              <a:gd name="connsiteX116" fmla="*/ 167960 w 4417162"/>
              <a:gd name="connsiteY116" fmla="*/ 5675312 h 6858000"/>
              <a:gd name="connsiteX117" fmla="*/ 152844 w 4417162"/>
              <a:gd name="connsiteY117" fmla="*/ 5721350 h 6858000"/>
              <a:gd name="connsiteX118" fmla="*/ 134368 w 4417162"/>
              <a:gd name="connsiteY118" fmla="*/ 5762625 h 6858000"/>
              <a:gd name="connsiteX119" fmla="*/ 115893 w 4417162"/>
              <a:gd name="connsiteY119" fmla="*/ 5802312 h 6858000"/>
              <a:gd name="connsiteX120" fmla="*/ 95738 w 4417162"/>
              <a:gd name="connsiteY120" fmla="*/ 5840412 h 6858000"/>
              <a:gd name="connsiteX121" fmla="*/ 75583 w 4417162"/>
              <a:gd name="connsiteY121" fmla="*/ 5876925 h 6858000"/>
              <a:gd name="connsiteX122" fmla="*/ 55427 w 4417162"/>
              <a:gd name="connsiteY122" fmla="*/ 5915025 h 6858000"/>
              <a:gd name="connsiteX123" fmla="*/ 38632 w 4417162"/>
              <a:gd name="connsiteY123" fmla="*/ 5956300 h 6858000"/>
              <a:gd name="connsiteX124" fmla="*/ 23515 w 4417162"/>
              <a:gd name="connsiteY124" fmla="*/ 6003925 h 6858000"/>
              <a:gd name="connsiteX125" fmla="*/ 11758 w 4417162"/>
              <a:gd name="connsiteY125" fmla="*/ 6056312 h 6858000"/>
              <a:gd name="connsiteX126" fmla="*/ 3359 w 4417162"/>
              <a:gd name="connsiteY126" fmla="*/ 6113462 h 6858000"/>
              <a:gd name="connsiteX127" fmla="*/ 0 w 4417162"/>
              <a:gd name="connsiteY127" fmla="*/ 6183312 h 6858000"/>
              <a:gd name="connsiteX128" fmla="*/ 3359 w 4417162"/>
              <a:gd name="connsiteY128" fmla="*/ 6251575 h 6858000"/>
              <a:gd name="connsiteX129" fmla="*/ 11758 w 4417162"/>
              <a:gd name="connsiteY129" fmla="*/ 6311900 h 6858000"/>
              <a:gd name="connsiteX130" fmla="*/ 23515 w 4417162"/>
              <a:gd name="connsiteY130" fmla="*/ 6361112 h 6858000"/>
              <a:gd name="connsiteX131" fmla="*/ 38632 w 4417162"/>
              <a:gd name="connsiteY131" fmla="*/ 6407150 h 6858000"/>
              <a:gd name="connsiteX132" fmla="*/ 55427 w 4417162"/>
              <a:gd name="connsiteY132" fmla="*/ 6448425 h 6858000"/>
              <a:gd name="connsiteX133" fmla="*/ 73903 w 4417162"/>
              <a:gd name="connsiteY133" fmla="*/ 6488112 h 6858000"/>
              <a:gd name="connsiteX134" fmla="*/ 92379 w 4417162"/>
              <a:gd name="connsiteY134" fmla="*/ 6523037 h 6858000"/>
              <a:gd name="connsiteX135" fmla="*/ 112534 w 4417162"/>
              <a:gd name="connsiteY135" fmla="*/ 6561137 h 6858000"/>
              <a:gd name="connsiteX136" fmla="*/ 132689 w 4417162"/>
              <a:gd name="connsiteY136" fmla="*/ 6597650 h 6858000"/>
              <a:gd name="connsiteX137" fmla="*/ 149485 w 4417162"/>
              <a:gd name="connsiteY137" fmla="*/ 6640512 h 6858000"/>
              <a:gd name="connsiteX138" fmla="*/ 166281 w 4417162"/>
              <a:gd name="connsiteY138" fmla="*/ 6683375 h 6858000"/>
              <a:gd name="connsiteX139" fmla="*/ 176358 w 4417162"/>
              <a:gd name="connsiteY139" fmla="*/ 6735762 h 6858000"/>
              <a:gd name="connsiteX140" fmla="*/ 184756 w 4417162"/>
              <a:gd name="connsiteY140" fmla="*/ 6791325 h 6858000"/>
              <a:gd name="connsiteX141" fmla="*/ 189795 w 4417162"/>
              <a:gd name="connsiteY141" fmla="*/ 6858000 h 6858000"/>
              <a:gd name="connsiteX142" fmla="*/ 334173 w 4417162"/>
              <a:gd name="connsiteY142" fmla="*/ 6858000 h 6858000"/>
              <a:gd name="connsiteX143" fmla="*/ 334174 w 4417162"/>
              <a:gd name="connsiteY143" fmla="*/ 6858000 h 6858000"/>
              <a:gd name="connsiteX144" fmla="*/ 4417162 w 4417162"/>
              <a:gd name="connsiteY144" fmla="*/ 685800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Lst>
            <a:rect l="l" t="t" r="r" b="b"/>
            <a:pathLst>
              <a:path w="4417162" h="6858000">
                <a:moveTo>
                  <a:pt x="4417162" y="0"/>
                </a:moveTo>
                <a:lnTo>
                  <a:pt x="334174" y="0"/>
                </a:lnTo>
                <a:lnTo>
                  <a:pt x="334173" y="0"/>
                </a:lnTo>
                <a:lnTo>
                  <a:pt x="189795" y="0"/>
                </a:lnTo>
                <a:lnTo>
                  <a:pt x="184756" y="66675"/>
                </a:lnTo>
                <a:lnTo>
                  <a:pt x="176358" y="122237"/>
                </a:lnTo>
                <a:lnTo>
                  <a:pt x="166281" y="174625"/>
                </a:lnTo>
                <a:lnTo>
                  <a:pt x="149485" y="217487"/>
                </a:lnTo>
                <a:lnTo>
                  <a:pt x="132689" y="260350"/>
                </a:lnTo>
                <a:lnTo>
                  <a:pt x="112534" y="296862"/>
                </a:lnTo>
                <a:lnTo>
                  <a:pt x="92379" y="334962"/>
                </a:lnTo>
                <a:lnTo>
                  <a:pt x="73903" y="369887"/>
                </a:lnTo>
                <a:lnTo>
                  <a:pt x="55427" y="409575"/>
                </a:lnTo>
                <a:lnTo>
                  <a:pt x="38632" y="450850"/>
                </a:lnTo>
                <a:lnTo>
                  <a:pt x="23515" y="496887"/>
                </a:lnTo>
                <a:lnTo>
                  <a:pt x="11758" y="546100"/>
                </a:lnTo>
                <a:lnTo>
                  <a:pt x="3359" y="606425"/>
                </a:lnTo>
                <a:lnTo>
                  <a:pt x="0" y="673100"/>
                </a:lnTo>
                <a:lnTo>
                  <a:pt x="3359" y="744537"/>
                </a:lnTo>
                <a:lnTo>
                  <a:pt x="11758" y="801687"/>
                </a:lnTo>
                <a:lnTo>
                  <a:pt x="23515" y="854075"/>
                </a:lnTo>
                <a:lnTo>
                  <a:pt x="38632" y="901700"/>
                </a:lnTo>
                <a:lnTo>
                  <a:pt x="55427" y="942975"/>
                </a:lnTo>
                <a:lnTo>
                  <a:pt x="75583" y="981075"/>
                </a:lnTo>
                <a:lnTo>
                  <a:pt x="95738" y="1017587"/>
                </a:lnTo>
                <a:lnTo>
                  <a:pt x="115893" y="1055687"/>
                </a:lnTo>
                <a:lnTo>
                  <a:pt x="134368" y="1095375"/>
                </a:lnTo>
                <a:lnTo>
                  <a:pt x="152844" y="1136650"/>
                </a:lnTo>
                <a:lnTo>
                  <a:pt x="167960" y="1182687"/>
                </a:lnTo>
                <a:lnTo>
                  <a:pt x="178038" y="1235075"/>
                </a:lnTo>
                <a:lnTo>
                  <a:pt x="188115" y="1295400"/>
                </a:lnTo>
                <a:lnTo>
                  <a:pt x="189795" y="1363662"/>
                </a:lnTo>
                <a:lnTo>
                  <a:pt x="188115" y="1431925"/>
                </a:lnTo>
                <a:lnTo>
                  <a:pt x="178038" y="1492250"/>
                </a:lnTo>
                <a:lnTo>
                  <a:pt x="167960" y="1544637"/>
                </a:lnTo>
                <a:lnTo>
                  <a:pt x="152844" y="1589087"/>
                </a:lnTo>
                <a:lnTo>
                  <a:pt x="134368" y="1631950"/>
                </a:lnTo>
                <a:lnTo>
                  <a:pt x="115893" y="1671637"/>
                </a:lnTo>
                <a:lnTo>
                  <a:pt x="95738" y="1708150"/>
                </a:lnTo>
                <a:lnTo>
                  <a:pt x="75583" y="1743075"/>
                </a:lnTo>
                <a:lnTo>
                  <a:pt x="55427" y="1782762"/>
                </a:lnTo>
                <a:lnTo>
                  <a:pt x="38632" y="1824037"/>
                </a:lnTo>
                <a:lnTo>
                  <a:pt x="23515" y="1870075"/>
                </a:lnTo>
                <a:lnTo>
                  <a:pt x="11758" y="1922462"/>
                </a:lnTo>
                <a:lnTo>
                  <a:pt x="3359" y="1982787"/>
                </a:lnTo>
                <a:lnTo>
                  <a:pt x="0" y="2051050"/>
                </a:lnTo>
                <a:lnTo>
                  <a:pt x="3359" y="2119312"/>
                </a:lnTo>
                <a:lnTo>
                  <a:pt x="11758" y="2179637"/>
                </a:lnTo>
                <a:lnTo>
                  <a:pt x="23515" y="2232025"/>
                </a:lnTo>
                <a:lnTo>
                  <a:pt x="38632" y="2278062"/>
                </a:lnTo>
                <a:lnTo>
                  <a:pt x="55427" y="2319337"/>
                </a:lnTo>
                <a:lnTo>
                  <a:pt x="75583" y="2359025"/>
                </a:lnTo>
                <a:lnTo>
                  <a:pt x="95738" y="2395537"/>
                </a:lnTo>
                <a:lnTo>
                  <a:pt x="115893" y="2433637"/>
                </a:lnTo>
                <a:lnTo>
                  <a:pt x="134368" y="2471737"/>
                </a:lnTo>
                <a:lnTo>
                  <a:pt x="152844" y="2513012"/>
                </a:lnTo>
                <a:lnTo>
                  <a:pt x="167960" y="2560637"/>
                </a:lnTo>
                <a:lnTo>
                  <a:pt x="178038" y="2613025"/>
                </a:lnTo>
                <a:lnTo>
                  <a:pt x="188115" y="2671762"/>
                </a:lnTo>
                <a:lnTo>
                  <a:pt x="189795" y="2741612"/>
                </a:lnTo>
                <a:lnTo>
                  <a:pt x="188115" y="2809875"/>
                </a:lnTo>
                <a:lnTo>
                  <a:pt x="178038" y="2868612"/>
                </a:lnTo>
                <a:lnTo>
                  <a:pt x="167960" y="2922587"/>
                </a:lnTo>
                <a:lnTo>
                  <a:pt x="152844" y="2967037"/>
                </a:lnTo>
                <a:lnTo>
                  <a:pt x="134368" y="3009900"/>
                </a:lnTo>
                <a:lnTo>
                  <a:pt x="115893" y="3046412"/>
                </a:lnTo>
                <a:lnTo>
                  <a:pt x="95738" y="3084512"/>
                </a:lnTo>
                <a:lnTo>
                  <a:pt x="75583" y="3121025"/>
                </a:lnTo>
                <a:lnTo>
                  <a:pt x="55427" y="3160712"/>
                </a:lnTo>
                <a:lnTo>
                  <a:pt x="38632" y="3201987"/>
                </a:lnTo>
                <a:lnTo>
                  <a:pt x="23515" y="3248025"/>
                </a:lnTo>
                <a:lnTo>
                  <a:pt x="11758" y="3300412"/>
                </a:lnTo>
                <a:lnTo>
                  <a:pt x="3359" y="3360737"/>
                </a:lnTo>
                <a:lnTo>
                  <a:pt x="0" y="3427412"/>
                </a:lnTo>
                <a:lnTo>
                  <a:pt x="3359" y="3497262"/>
                </a:lnTo>
                <a:lnTo>
                  <a:pt x="11758" y="3557587"/>
                </a:lnTo>
                <a:lnTo>
                  <a:pt x="23515" y="3609975"/>
                </a:lnTo>
                <a:lnTo>
                  <a:pt x="38632" y="3656012"/>
                </a:lnTo>
                <a:lnTo>
                  <a:pt x="55427" y="3697287"/>
                </a:lnTo>
                <a:lnTo>
                  <a:pt x="75583" y="3736975"/>
                </a:lnTo>
                <a:lnTo>
                  <a:pt x="115893" y="3811587"/>
                </a:lnTo>
                <a:lnTo>
                  <a:pt x="134368" y="3848100"/>
                </a:lnTo>
                <a:lnTo>
                  <a:pt x="152844" y="3890962"/>
                </a:lnTo>
                <a:lnTo>
                  <a:pt x="167960" y="3935412"/>
                </a:lnTo>
                <a:lnTo>
                  <a:pt x="178038" y="3987800"/>
                </a:lnTo>
                <a:lnTo>
                  <a:pt x="188115" y="4048125"/>
                </a:lnTo>
                <a:lnTo>
                  <a:pt x="189795" y="4116387"/>
                </a:lnTo>
                <a:lnTo>
                  <a:pt x="188115" y="4186237"/>
                </a:lnTo>
                <a:lnTo>
                  <a:pt x="178038" y="4244975"/>
                </a:lnTo>
                <a:lnTo>
                  <a:pt x="167960" y="4297362"/>
                </a:lnTo>
                <a:lnTo>
                  <a:pt x="152844" y="4343400"/>
                </a:lnTo>
                <a:lnTo>
                  <a:pt x="134368" y="4386262"/>
                </a:lnTo>
                <a:lnTo>
                  <a:pt x="115893" y="4424362"/>
                </a:lnTo>
                <a:lnTo>
                  <a:pt x="75583" y="4498975"/>
                </a:lnTo>
                <a:lnTo>
                  <a:pt x="55427" y="4537075"/>
                </a:lnTo>
                <a:lnTo>
                  <a:pt x="38632" y="4579937"/>
                </a:lnTo>
                <a:lnTo>
                  <a:pt x="23515" y="4625975"/>
                </a:lnTo>
                <a:lnTo>
                  <a:pt x="11758" y="4678362"/>
                </a:lnTo>
                <a:lnTo>
                  <a:pt x="3359" y="4738687"/>
                </a:lnTo>
                <a:lnTo>
                  <a:pt x="0" y="4806950"/>
                </a:lnTo>
                <a:lnTo>
                  <a:pt x="3359" y="4875212"/>
                </a:lnTo>
                <a:lnTo>
                  <a:pt x="11758" y="4935537"/>
                </a:lnTo>
                <a:lnTo>
                  <a:pt x="23515" y="4987925"/>
                </a:lnTo>
                <a:lnTo>
                  <a:pt x="38632" y="5033962"/>
                </a:lnTo>
                <a:lnTo>
                  <a:pt x="55427" y="5075237"/>
                </a:lnTo>
                <a:lnTo>
                  <a:pt x="75583" y="5114925"/>
                </a:lnTo>
                <a:lnTo>
                  <a:pt x="95738" y="5149850"/>
                </a:lnTo>
                <a:lnTo>
                  <a:pt x="115893" y="5186362"/>
                </a:lnTo>
                <a:lnTo>
                  <a:pt x="134368" y="5226050"/>
                </a:lnTo>
                <a:lnTo>
                  <a:pt x="152844" y="5268912"/>
                </a:lnTo>
                <a:lnTo>
                  <a:pt x="167960" y="5313362"/>
                </a:lnTo>
                <a:lnTo>
                  <a:pt x="178038" y="5365750"/>
                </a:lnTo>
                <a:lnTo>
                  <a:pt x="188115" y="5426075"/>
                </a:lnTo>
                <a:lnTo>
                  <a:pt x="189795" y="5494337"/>
                </a:lnTo>
                <a:lnTo>
                  <a:pt x="188115" y="5562600"/>
                </a:lnTo>
                <a:lnTo>
                  <a:pt x="178038" y="5622925"/>
                </a:lnTo>
                <a:lnTo>
                  <a:pt x="167960" y="5675312"/>
                </a:lnTo>
                <a:lnTo>
                  <a:pt x="152844" y="5721350"/>
                </a:lnTo>
                <a:lnTo>
                  <a:pt x="134368" y="5762625"/>
                </a:lnTo>
                <a:lnTo>
                  <a:pt x="115893" y="5802312"/>
                </a:lnTo>
                <a:lnTo>
                  <a:pt x="95738" y="5840412"/>
                </a:lnTo>
                <a:lnTo>
                  <a:pt x="75583" y="5876925"/>
                </a:lnTo>
                <a:lnTo>
                  <a:pt x="55427" y="5915025"/>
                </a:lnTo>
                <a:lnTo>
                  <a:pt x="38632" y="5956300"/>
                </a:lnTo>
                <a:lnTo>
                  <a:pt x="23515" y="6003925"/>
                </a:lnTo>
                <a:lnTo>
                  <a:pt x="11758" y="6056312"/>
                </a:lnTo>
                <a:lnTo>
                  <a:pt x="3359" y="6113462"/>
                </a:lnTo>
                <a:lnTo>
                  <a:pt x="0" y="6183312"/>
                </a:lnTo>
                <a:lnTo>
                  <a:pt x="3359" y="6251575"/>
                </a:lnTo>
                <a:lnTo>
                  <a:pt x="11758" y="6311900"/>
                </a:lnTo>
                <a:lnTo>
                  <a:pt x="23515" y="6361112"/>
                </a:lnTo>
                <a:lnTo>
                  <a:pt x="38632" y="6407150"/>
                </a:lnTo>
                <a:lnTo>
                  <a:pt x="55427" y="6448425"/>
                </a:lnTo>
                <a:lnTo>
                  <a:pt x="73903" y="6488112"/>
                </a:lnTo>
                <a:lnTo>
                  <a:pt x="92379" y="6523037"/>
                </a:lnTo>
                <a:lnTo>
                  <a:pt x="112534" y="6561137"/>
                </a:lnTo>
                <a:lnTo>
                  <a:pt x="132689" y="6597650"/>
                </a:lnTo>
                <a:lnTo>
                  <a:pt x="149485" y="6640512"/>
                </a:lnTo>
                <a:lnTo>
                  <a:pt x="166281" y="6683375"/>
                </a:lnTo>
                <a:lnTo>
                  <a:pt x="176358" y="6735762"/>
                </a:lnTo>
                <a:lnTo>
                  <a:pt x="184756" y="6791325"/>
                </a:lnTo>
                <a:lnTo>
                  <a:pt x="189795" y="6858000"/>
                </a:lnTo>
                <a:lnTo>
                  <a:pt x="334173" y="6858000"/>
                </a:lnTo>
                <a:lnTo>
                  <a:pt x="334174" y="6858000"/>
                </a:lnTo>
                <a:lnTo>
                  <a:pt x="4417162" y="6858000"/>
                </a:lnTo>
                <a:close/>
              </a:path>
            </a:pathLst>
          </a:custGeom>
          <a:solidFill>
            <a:schemeClr val="accent1">
              <a:lumMod val="50000"/>
              <a:alpha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79" name="Google Shape;179;p25"/>
          <p:cNvSpPr txBox="1">
            <a:spLocks noGrp="1"/>
          </p:cNvSpPr>
          <p:nvPr>
            <p:ph type="title"/>
          </p:nvPr>
        </p:nvSpPr>
        <p:spPr>
          <a:xfrm>
            <a:off x="0" y="0"/>
            <a:ext cx="3140598" cy="257175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200" b="1" kern="1200" dirty="0">
                <a:solidFill>
                  <a:schemeClr val="tx1"/>
                </a:solidFill>
                <a:latin typeface="Garamond" panose="02020404030301010803" pitchFamily="18" charset="0"/>
                <a:ea typeface="+mj-ea"/>
                <a:cs typeface="+mj-cs"/>
              </a:rPr>
              <a:t>WEB TEST AUTOMATION TOOLS</a:t>
            </a:r>
          </a:p>
        </p:txBody>
      </p:sp>
      <p:sp>
        <p:nvSpPr>
          <p:cNvPr id="13" name="Google Shape;179;p25">
            <a:extLst>
              <a:ext uri="{FF2B5EF4-FFF2-40B4-BE49-F238E27FC236}">
                <a16:creationId xmlns:a16="http://schemas.microsoft.com/office/drawing/2014/main" id="{0295413C-BE9D-A54A-9E46-068A1EC94338}"/>
              </a:ext>
            </a:extLst>
          </p:cNvPr>
          <p:cNvSpPr txBox="1">
            <a:spLocks/>
          </p:cNvSpPr>
          <p:nvPr/>
        </p:nvSpPr>
        <p:spPr>
          <a:xfrm>
            <a:off x="140278" y="3055843"/>
            <a:ext cx="2860041" cy="1089120"/>
          </a:xfrm>
          <a:prstGeom prst="rect">
            <a:avLst/>
          </a:prstGeom>
        </p:spPr>
        <p:txBody>
          <a:bodyPr spcFirstLastPara="1" vert="horz" lIns="91440" tIns="45720" rIns="91440" bIns="45720" rtlCol="0" anchor="t"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ts val="1000"/>
              </a:spcBef>
              <a:spcAft>
                <a:spcPts val="600"/>
              </a:spcAft>
            </a:pPr>
            <a:r>
              <a:rPr lang="en-US" sz="3000" b="1" kern="1200" dirty="0">
                <a:solidFill>
                  <a:schemeClr val="tx1">
                    <a:alpha val="60000"/>
                  </a:schemeClr>
                </a:solidFill>
                <a:latin typeface="Dank Mono" pitchFamily="49" charset="77"/>
                <a:ea typeface="+mn-ea"/>
                <a:cs typeface="+mn-cs"/>
              </a:rPr>
              <a:t>BROWSER AUTOMATION</a:t>
            </a:r>
          </a:p>
        </p:txBody>
      </p:sp>
      <p:pic>
        <p:nvPicPr>
          <p:cNvPr id="2" name="Picture 4" descr="Powerful Browser Automation, Simplified | Ranorex Studio">
            <a:extLst>
              <a:ext uri="{FF2B5EF4-FFF2-40B4-BE49-F238E27FC236}">
                <a16:creationId xmlns:a16="http://schemas.microsoft.com/office/drawing/2014/main" id="{B8ED52F7-6A7B-D543-90E0-C3AADFAC9561}"/>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4084792" y="482601"/>
            <a:ext cx="4178297" cy="4178297"/>
          </a:xfrm>
          <a:prstGeom prst="rect">
            <a:avLst/>
          </a:prstGeom>
          <a:noFill/>
          <a:extLst>
            <a:ext uri="{909E8E84-426E-40DD-AFC4-6F175D3DCCD1}">
              <a14:hiddenFill xmlns:a14="http://schemas.microsoft.com/office/drawing/2010/main">
                <a:solidFill>
                  <a:srgbClr val="FFFFFF"/>
                </a:solidFill>
              </a14:hiddenFill>
            </a:ext>
          </a:extLst>
        </p:spPr>
      </p:pic>
      <p:sp>
        <p:nvSpPr>
          <p:cNvPr id="181" name="Google Shape;181;p2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alpha val="60000"/>
                  </a:srgbClr>
                </a:solidFill>
                <a:latin typeface="+mn-lt"/>
                <a:ea typeface="+mn-ea"/>
                <a:cs typeface="+mn-cs"/>
              </a:rPr>
              <a:pPr lvl="0" indent="0" algn="r">
                <a:lnSpc>
                  <a:spcPct val="90000"/>
                </a:lnSpc>
                <a:spcBef>
                  <a:spcPts val="0"/>
                </a:spcBef>
                <a:spcAft>
                  <a:spcPts val="600"/>
                </a:spcAft>
                <a:buNone/>
              </a:pPr>
              <a:t>22</a:t>
            </a:fld>
            <a:endParaRPr lang="en-US" sz="700" kern="1200">
              <a:solidFill>
                <a:srgbClr val="000000">
                  <a:alpha val="60000"/>
                </a:srgbClr>
              </a:solidFill>
              <a:latin typeface="+mn-lt"/>
              <a:ea typeface="+mn-ea"/>
              <a:cs typeface="+mn-cs"/>
            </a:endParaRPr>
          </a:p>
        </p:txBody>
      </p:sp>
      <p:pic>
        <p:nvPicPr>
          <p:cNvPr id="30" name="Picture 29">
            <a:extLst>
              <a:ext uri="{FF2B5EF4-FFF2-40B4-BE49-F238E27FC236}">
                <a16:creationId xmlns:a16="http://schemas.microsoft.com/office/drawing/2014/main" id="{7A2936E2-9AF1-4245-B194-7BE2A7EE2E8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77" name="Rectangle 76">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SELENIUM</a:t>
            </a:r>
            <a:endParaRPr lang="en-US" b="0" i="0" u="none" strike="noStrike" kern="1200" cap="none" dirty="0">
              <a:solidFill>
                <a:schemeClr val="tx1"/>
              </a:solidFill>
              <a:latin typeface="Dank Mono" pitchFamily="49" charset="77"/>
              <a:ea typeface="+mj-ea"/>
              <a:cs typeface="+mj-cs"/>
              <a:sym typeface="Oswald"/>
            </a:endParaRPr>
          </a:p>
        </p:txBody>
      </p:sp>
      <p:pic>
        <p:nvPicPr>
          <p:cNvPr id="18436" name="Picture 4" descr="Home - Selenium SeLECT®">
            <a:extLst>
              <a:ext uri="{FF2B5EF4-FFF2-40B4-BE49-F238E27FC236}">
                <a16:creationId xmlns:a16="http://schemas.microsoft.com/office/drawing/2014/main" id="{24416D15-A835-AC42-B918-BA2FB2E11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203" r="20264"/>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571999" y="1749972"/>
            <a:ext cx="4128248" cy="2882750"/>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First of second-generation Browser automation tools</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Can drive browsers using many different languages - C#, Python, Ruby, Perl, PHP, &amp; JavaScript</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Now leverages the WebDriver API</a:t>
            </a: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23</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8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6" name="Google Shape;186;p26"/>
          <p:cNvSpPr txBox="1">
            <a:spLocks noGrp="1"/>
          </p:cNvSpPr>
          <p:nvPr>
            <p:ph type="title"/>
          </p:nvPr>
        </p:nvSpPr>
        <p:spPr>
          <a:xfrm>
            <a:off x="4885341" y="273843"/>
            <a:ext cx="3630007"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700" kern="1200" dirty="0">
                <a:solidFill>
                  <a:schemeClr val="tx1"/>
                </a:solidFill>
                <a:latin typeface="Dank Mono" pitchFamily="49" charset="77"/>
                <a:ea typeface="+mj-ea"/>
                <a:cs typeface="+mj-cs"/>
              </a:rPr>
              <a:t>PROTRACTOR</a:t>
            </a:r>
            <a:endParaRPr lang="en-US" sz="3700" b="0" i="0" u="none" strike="noStrike" kern="1200" cap="none" dirty="0">
              <a:solidFill>
                <a:schemeClr val="tx1"/>
              </a:solidFill>
              <a:latin typeface="Dank Mono" pitchFamily="49" charset="77"/>
              <a:ea typeface="+mj-ea"/>
              <a:cs typeface="+mj-cs"/>
              <a:sym typeface="Oswald"/>
            </a:endParaRPr>
          </a:p>
        </p:txBody>
      </p:sp>
      <p:pic>
        <p:nvPicPr>
          <p:cNvPr id="20482" name="Picture 2" descr="AngularJS: end-to-end testing with Protractor 1.6 - JAXenter">
            <a:extLst>
              <a:ext uri="{FF2B5EF4-FFF2-40B4-BE49-F238E27FC236}">
                <a16:creationId xmlns:a16="http://schemas.microsoft.com/office/drawing/2014/main" id="{A0159019-C8BD-D545-AD80-CC17EAA3BC5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8217" r="12250"/>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88" name="Google Shape;188;p26"/>
          <p:cNvSpPr txBox="1"/>
          <p:nvPr/>
        </p:nvSpPr>
        <p:spPr>
          <a:xfrm>
            <a:off x="4642595" y="1749972"/>
            <a:ext cx="3872753" cy="2652399"/>
          </a:xfrm>
          <a:prstGeom prst="rect">
            <a:avLst/>
          </a:prstGeom>
        </p:spPr>
        <p:txBody>
          <a:bodyPr spcFirstLastPara="1" vert="horz" lIns="91440" tIns="45720" rIns="91440" bIns="45720" rtlCol="0" anchorCtr="0">
            <a:normAutofit/>
          </a:bodyPr>
          <a:lstStyle/>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End-to-end behavior-driven testing framework</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Designed keeping Angular JS applications in mind</a:t>
            </a:r>
            <a:endParaRPr lang="en-US" sz="2000" kern="1200" dirty="0">
              <a:solidFill>
                <a:schemeClr val="tx1"/>
              </a:solidFill>
              <a:latin typeface="Garamond" panose="02020404030301010803" pitchFamily="18" charset="0"/>
              <a:ea typeface="+mn-ea"/>
              <a:cs typeface="+mn-cs"/>
              <a:sym typeface="Helvetica Neue"/>
            </a:endParaRPr>
          </a:p>
          <a:p>
            <a:pPr marL="457200" lvl="0" indent="-228600">
              <a:lnSpc>
                <a:spcPct val="90000"/>
              </a:lnSpc>
              <a:spcAft>
                <a:spcPts val="600"/>
              </a:spcAft>
              <a:buClr>
                <a:srgbClr val="3F3F3F"/>
              </a:buClr>
              <a:buSzPts val="3200"/>
              <a:buFont typeface="Arial" panose="020B0604020202020204" pitchFamily="34" charset="0"/>
              <a:buChar char="•"/>
            </a:pPr>
            <a:r>
              <a:rPr lang="en-US" sz="2000" dirty="0">
                <a:latin typeface="Garamond" panose="02020404030301010803" pitchFamily="18" charset="0"/>
              </a:rPr>
              <a:t>Combining powerful technologies such as Jasmine, Selenium </a:t>
            </a:r>
            <a:r>
              <a:rPr lang="en-US" sz="2000" dirty="0" err="1">
                <a:latin typeface="Garamond" panose="02020404030301010803" pitchFamily="18" charset="0"/>
              </a:rPr>
              <a:t>Webdriver</a:t>
            </a:r>
            <a:r>
              <a:rPr lang="en-US" sz="2000" dirty="0">
                <a:latin typeface="Garamond" panose="02020404030301010803" pitchFamily="18" charset="0"/>
              </a:rPr>
              <a:t>, Node.js</a:t>
            </a:r>
            <a:endParaRPr lang="en-US" sz="2000" kern="1200" dirty="0">
              <a:solidFill>
                <a:schemeClr val="tx1"/>
              </a:solidFill>
              <a:latin typeface="Garamond" panose="02020404030301010803" pitchFamily="18" charset="0"/>
              <a:ea typeface="+mn-ea"/>
              <a:cs typeface="+mn-cs"/>
              <a:sym typeface="Helvetica Neue"/>
            </a:endParaRPr>
          </a:p>
        </p:txBody>
      </p:sp>
      <p:sp>
        <p:nvSpPr>
          <p:cNvPr id="189" name="Google Shape;189;p2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24</a:t>
            </a:fld>
            <a:endParaRPr lang="en-US" sz="700" kern="1200">
              <a:solidFill>
                <a:prstClr val="black">
                  <a:tint val="75000"/>
                </a:prstClr>
              </a:solidFill>
              <a:ea typeface="+mn-ea"/>
              <a:cs typeface="+mn-cs"/>
            </a:endParaRPr>
          </a:p>
        </p:txBody>
      </p:sp>
      <p:pic>
        <p:nvPicPr>
          <p:cNvPr id="10" name="Picture 9">
            <a:extLst>
              <a:ext uri="{FF2B5EF4-FFF2-40B4-BE49-F238E27FC236}">
                <a16:creationId xmlns:a16="http://schemas.microsoft.com/office/drawing/2014/main" id="{640F6C76-4BB2-8B4F-92BD-A7051DBC882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867905120"/>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93"/>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4" name="Google Shape;194;p27"/>
          <p:cNvSpPr txBox="1">
            <a:spLocks noGrp="1"/>
          </p:cNvSpPr>
          <p:nvPr>
            <p:ph type="title"/>
          </p:nvPr>
        </p:nvSpPr>
        <p:spPr>
          <a:xfrm>
            <a:off x="5607424" y="192565"/>
            <a:ext cx="3348559" cy="1355479"/>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WATIR</a:t>
            </a:r>
            <a:endParaRPr lang="en-US" b="0" i="0" u="none" strike="noStrike" kern="1200" cap="none" dirty="0">
              <a:solidFill>
                <a:schemeClr val="tx1"/>
              </a:solidFill>
              <a:latin typeface="Dank Mono" pitchFamily="49" charset="77"/>
              <a:ea typeface="+mj-ea"/>
              <a:cs typeface="+mj-cs"/>
              <a:sym typeface="Oswald"/>
            </a:endParaRPr>
          </a:p>
        </p:txBody>
      </p:sp>
      <p:pic>
        <p:nvPicPr>
          <p:cNvPr id="19458" name="Picture 2" descr="RUBY (noun) definition and synonyms | Macmillan Dictionary">
            <a:extLst>
              <a:ext uri="{FF2B5EF4-FFF2-40B4-BE49-F238E27FC236}">
                <a16:creationId xmlns:a16="http://schemas.microsoft.com/office/drawing/2014/main" id="{E2F283AD-674A-4548-9B96-FEAACE36915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0560" r="21948" b="1"/>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196" name="Google Shape;196;p27"/>
          <p:cNvSpPr txBox="1"/>
          <p:nvPr/>
        </p:nvSpPr>
        <p:spPr>
          <a:xfrm>
            <a:off x="4424082" y="1537420"/>
            <a:ext cx="4663843" cy="2882750"/>
          </a:xfrm>
          <a:prstGeom prst="rect">
            <a:avLst/>
          </a:prstGeom>
        </p:spPr>
        <p:txBody>
          <a:bodyPr spcFirstLastPara="1" vert="horz" lIns="91440" tIns="45720" rIns="91440" bIns="45720" rtlCol="0" anchorCtr="0">
            <a:no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Web Application Testing in Ruby</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Originally automated IE through COM</a:t>
            </a:r>
          </a:p>
          <a:p>
            <a:pPr marL="914400" marR="0" lvl="1"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Later updated to use web drivers like Selenium under the hood in 2009</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Automates Internet Explorer, Firefox and Chrome (using Chrome Driver)</a:t>
            </a:r>
          </a:p>
        </p:txBody>
      </p:sp>
      <p:sp>
        <p:nvSpPr>
          <p:cNvPr id="197" name="Google Shape;197;p27"/>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prstClr val="black">
                    <a:tint val="75000"/>
                  </a:prstClr>
                </a:solidFill>
                <a:ea typeface="+mn-ea"/>
                <a:cs typeface="+mn-cs"/>
              </a:rPr>
              <a:pPr algn="r">
                <a:lnSpc>
                  <a:spcPct val="90000"/>
                </a:lnSpc>
                <a:spcAft>
                  <a:spcPts val="600"/>
                </a:spcAft>
                <a:buClrTx/>
                <a:defRPr/>
              </a:pPr>
              <a:t>25</a:t>
            </a:fld>
            <a:endParaRPr lang="en-US" sz="700" kern="1200">
              <a:solidFill>
                <a:prstClr val="black">
                  <a:tint val="75000"/>
                </a:prstClr>
              </a:solidFill>
              <a:ea typeface="+mn-ea"/>
              <a:cs typeface="+mn-cs"/>
            </a:endParaRPr>
          </a:p>
        </p:txBody>
      </p:sp>
      <p:pic>
        <p:nvPicPr>
          <p:cNvPr id="8" name="Picture 7">
            <a:extLst>
              <a:ext uri="{FF2B5EF4-FFF2-40B4-BE49-F238E27FC236}">
                <a16:creationId xmlns:a16="http://schemas.microsoft.com/office/drawing/2014/main" id="{9783A42F-85D0-2E48-A61F-B58AB5E66F4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46"/>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8B089790-F4B6-46A7-BB28-7B74A9A9EFD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77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6630" name="Picture 6" descr="Buying a puppy - 6 things to know before buying a puppy this Christmas">
            <a:extLst>
              <a:ext uri="{FF2B5EF4-FFF2-40B4-BE49-F238E27FC236}">
                <a16:creationId xmlns:a16="http://schemas.microsoft.com/office/drawing/2014/main" id="{E8579C67-FF35-534B-81E4-560CCF8A555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178" b="14257"/>
          <a:stretch/>
        </p:blipFill>
        <p:spPr bwMode="auto">
          <a:xfrm>
            <a:off x="20" y="10"/>
            <a:ext cx="9143979" cy="4551208"/>
          </a:xfrm>
          <a:prstGeom prst="rect">
            <a:avLst/>
          </a:prstGeom>
          <a:noFill/>
          <a:extLst>
            <a:ext uri="{909E8E84-426E-40DD-AFC4-6F175D3DCCD1}">
              <a14:hiddenFill xmlns:a14="http://schemas.microsoft.com/office/drawing/2010/main">
                <a:solidFill>
                  <a:srgbClr val="FFFFFF"/>
                </a:solidFill>
              </a14:hiddenFill>
            </a:ext>
          </a:extLst>
        </p:spPr>
      </p:pic>
      <p:grpSp>
        <p:nvGrpSpPr>
          <p:cNvPr id="77" name="Group 76">
            <a:extLst>
              <a:ext uri="{FF2B5EF4-FFF2-40B4-BE49-F238E27FC236}">
                <a16:creationId xmlns:a16="http://schemas.microsoft.com/office/drawing/2014/main" id="{9DE3F54D-33BC-4382-A2AB-5E002F0F116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28" y="3771901"/>
            <a:ext cx="9171095" cy="1371601"/>
            <a:chOff x="-305" y="2987478"/>
            <a:chExt cx="12188952" cy="1828800"/>
          </a:xfrm>
        </p:grpSpPr>
        <p:sp>
          <p:nvSpPr>
            <p:cNvPr id="78" name="Freeform: Shape 77">
              <a:extLst>
                <a:ext uri="{FF2B5EF4-FFF2-40B4-BE49-F238E27FC236}">
                  <a16:creationId xmlns:a16="http://schemas.microsoft.com/office/drawing/2014/main" id="{6798451A-4EC8-4869-8DFB-BCE4E00BE55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2987478"/>
              <a:ext cx="12188952" cy="1099712"/>
            </a:xfrm>
            <a:custGeom>
              <a:avLst/>
              <a:gdLst>
                <a:gd name="connsiteX0" fmla="*/ 9182100 w 9182100"/>
                <a:gd name="connsiteY0" fmla="*/ 396420 h 932744"/>
                <a:gd name="connsiteX1" fmla="*/ 9103805 w 9182100"/>
                <a:gd name="connsiteY1" fmla="*/ 392229 h 932744"/>
                <a:gd name="connsiteX2" fmla="*/ 8712422 w 9182100"/>
                <a:gd name="connsiteY2" fmla="*/ 359749 h 932744"/>
                <a:gd name="connsiteX3" fmla="*/ 8322755 w 9182100"/>
                <a:gd name="connsiteY3" fmla="*/ 313362 h 932744"/>
                <a:gd name="connsiteX4" fmla="*/ 8134826 w 9182100"/>
                <a:gd name="connsiteY4" fmla="*/ 283930 h 932744"/>
                <a:gd name="connsiteX5" fmla="*/ 8090916 w 9182100"/>
                <a:gd name="connsiteY5" fmla="*/ 275643 h 932744"/>
                <a:gd name="connsiteX6" fmla="*/ 8069485 w 9182100"/>
                <a:gd name="connsiteY6" fmla="*/ 271262 h 932744"/>
                <a:gd name="connsiteX7" fmla="*/ 8041862 w 9182100"/>
                <a:gd name="connsiteY7" fmla="*/ 266595 h 932744"/>
                <a:gd name="connsiteX8" fmla="*/ 7986903 w 9182100"/>
                <a:gd name="connsiteY8" fmla="*/ 257546 h 932744"/>
                <a:gd name="connsiteX9" fmla="*/ 7934230 w 9182100"/>
                <a:gd name="connsiteY9" fmla="*/ 249640 h 932744"/>
                <a:gd name="connsiteX10" fmla="*/ 7727537 w 9182100"/>
                <a:gd name="connsiteY10" fmla="*/ 221922 h 932744"/>
                <a:gd name="connsiteX11" fmla="*/ 7625239 w 9182100"/>
                <a:gd name="connsiteY11" fmla="*/ 209730 h 932744"/>
                <a:gd name="connsiteX12" fmla="*/ 7523227 w 9182100"/>
                <a:gd name="connsiteY12" fmla="*/ 198110 h 932744"/>
                <a:gd name="connsiteX13" fmla="*/ 7115651 w 9182100"/>
                <a:gd name="connsiteY13" fmla="*/ 158010 h 932744"/>
                <a:gd name="connsiteX14" fmla="*/ 6706839 w 9182100"/>
                <a:gd name="connsiteY14" fmla="*/ 126958 h 932744"/>
                <a:gd name="connsiteX15" fmla="*/ 6604064 w 9182100"/>
                <a:gd name="connsiteY15" fmla="*/ 120862 h 932744"/>
                <a:gd name="connsiteX16" fmla="*/ 6501003 w 9182100"/>
                <a:gd name="connsiteY16" fmla="*/ 115338 h 932744"/>
                <a:gd name="connsiteX17" fmla="*/ 6397467 w 9182100"/>
                <a:gd name="connsiteY17" fmla="*/ 110385 h 932744"/>
                <a:gd name="connsiteX18" fmla="*/ 6293168 w 9182100"/>
                <a:gd name="connsiteY18" fmla="*/ 106860 h 932744"/>
                <a:gd name="connsiteX19" fmla="*/ 6079712 w 9182100"/>
                <a:gd name="connsiteY19" fmla="*/ 103908 h 932744"/>
                <a:gd name="connsiteX20" fmla="*/ 6024563 w 9182100"/>
                <a:gd name="connsiteY20" fmla="*/ 104479 h 932744"/>
                <a:gd name="connsiteX21" fmla="*/ 5968080 w 9182100"/>
                <a:gd name="connsiteY21" fmla="*/ 106479 h 932744"/>
                <a:gd name="connsiteX22" fmla="*/ 5855875 w 9182100"/>
                <a:gd name="connsiteY22" fmla="*/ 113242 h 932744"/>
                <a:gd name="connsiteX23" fmla="*/ 5439251 w 9182100"/>
                <a:gd name="connsiteY23" fmla="*/ 160105 h 932744"/>
                <a:gd name="connsiteX24" fmla="*/ 5075396 w 9182100"/>
                <a:gd name="connsiteY24" fmla="*/ 186585 h 932744"/>
                <a:gd name="connsiteX25" fmla="*/ 4712780 w 9182100"/>
                <a:gd name="connsiteY25" fmla="*/ 171249 h 932744"/>
                <a:gd name="connsiteX26" fmla="*/ 4666679 w 9182100"/>
                <a:gd name="connsiteY26" fmla="*/ 166773 h 932744"/>
                <a:gd name="connsiteX27" fmla="*/ 4620292 w 9182100"/>
                <a:gd name="connsiteY27" fmla="*/ 161629 h 932744"/>
                <a:gd name="connsiteX28" fmla="*/ 4573810 w 9182100"/>
                <a:gd name="connsiteY28" fmla="*/ 156009 h 932744"/>
                <a:gd name="connsiteX29" fmla="*/ 4550569 w 9182100"/>
                <a:gd name="connsiteY29" fmla="*/ 153057 h 932744"/>
                <a:gd name="connsiteX30" fmla="*/ 4538948 w 9182100"/>
                <a:gd name="connsiteY30" fmla="*/ 151628 h 932744"/>
                <a:gd name="connsiteX31" fmla="*/ 4526566 w 9182100"/>
                <a:gd name="connsiteY31" fmla="*/ 149913 h 932744"/>
                <a:gd name="connsiteX32" fmla="*/ 4327779 w 9182100"/>
                <a:gd name="connsiteY32" fmla="*/ 122862 h 932744"/>
                <a:gd name="connsiteX33" fmla="*/ 3929729 w 9182100"/>
                <a:gd name="connsiteY33" fmla="*/ 68189 h 932744"/>
                <a:gd name="connsiteX34" fmla="*/ 3729133 w 9182100"/>
                <a:gd name="connsiteY34" fmla="*/ 41900 h 932744"/>
                <a:gd name="connsiteX35" fmla="*/ 3628930 w 9182100"/>
                <a:gd name="connsiteY35" fmla="*/ 28946 h 932744"/>
                <a:gd name="connsiteX36" fmla="*/ 3573399 w 9182100"/>
                <a:gd name="connsiteY36" fmla="*/ 22278 h 932744"/>
                <a:gd name="connsiteX37" fmla="*/ 3516916 w 9182100"/>
                <a:gd name="connsiteY37" fmla="*/ 16468 h 932744"/>
                <a:gd name="connsiteX38" fmla="*/ 3074670 w 9182100"/>
                <a:gd name="connsiteY38" fmla="*/ 752 h 932744"/>
                <a:gd name="connsiteX39" fmla="*/ 2858738 w 9182100"/>
                <a:gd name="connsiteY39" fmla="*/ 8753 h 932744"/>
                <a:gd name="connsiteX40" fmla="*/ 2645474 w 9182100"/>
                <a:gd name="connsiteY40" fmla="*/ 25326 h 932744"/>
                <a:gd name="connsiteX41" fmla="*/ 1810798 w 9182100"/>
                <a:gd name="connsiteY41" fmla="*/ 158010 h 932744"/>
                <a:gd name="connsiteX42" fmla="*/ 1602772 w 9182100"/>
                <a:gd name="connsiteY42" fmla="*/ 208111 h 932744"/>
                <a:gd name="connsiteX43" fmla="*/ 1548860 w 9182100"/>
                <a:gd name="connsiteY43" fmla="*/ 222780 h 932744"/>
                <a:gd name="connsiteX44" fmla="*/ 1501331 w 9182100"/>
                <a:gd name="connsiteY44" fmla="*/ 236115 h 932744"/>
                <a:gd name="connsiteX45" fmla="*/ 1411224 w 9182100"/>
                <a:gd name="connsiteY45" fmla="*/ 260880 h 932744"/>
                <a:gd name="connsiteX46" fmla="*/ 1050893 w 9182100"/>
                <a:gd name="connsiteY46" fmla="*/ 338032 h 932744"/>
                <a:gd name="connsiteX47" fmla="*/ 871252 w 9182100"/>
                <a:gd name="connsiteY47" fmla="*/ 360511 h 932744"/>
                <a:gd name="connsiteX48" fmla="*/ 781812 w 9182100"/>
                <a:gd name="connsiteY48" fmla="*/ 366512 h 932744"/>
                <a:gd name="connsiteX49" fmla="*/ 692563 w 9182100"/>
                <a:gd name="connsiteY49" fmla="*/ 369655 h 932744"/>
                <a:gd name="connsiteX50" fmla="*/ 515017 w 9182100"/>
                <a:gd name="connsiteY50" fmla="*/ 363940 h 932744"/>
                <a:gd name="connsiteX51" fmla="*/ 337661 w 9182100"/>
                <a:gd name="connsiteY51" fmla="*/ 341937 h 932744"/>
                <a:gd name="connsiteX52" fmla="*/ 156972 w 9182100"/>
                <a:gd name="connsiteY52" fmla="*/ 303456 h 932744"/>
                <a:gd name="connsiteX53" fmla="*/ 0 w 9182100"/>
                <a:gd name="connsiteY53" fmla="*/ 261642 h 932744"/>
                <a:gd name="connsiteX54" fmla="*/ 0 w 9182100"/>
                <a:gd name="connsiteY54" fmla="*/ 713412 h 932744"/>
                <a:gd name="connsiteX55" fmla="*/ 9144 w 9182100"/>
                <a:gd name="connsiteY55" fmla="*/ 717699 h 932744"/>
                <a:gd name="connsiteX56" fmla="*/ 213360 w 9182100"/>
                <a:gd name="connsiteY56" fmla="*/ 801042 h 932744"/>
                <a:gd name="connsiteX57" fmla="*/ 653510 w 9182100"/>
                <a:gd name="connsiteY57" fmla="*/ 908199 h 932744"/>
                <a:gd name="connsiteX58" fmla="*/ 1101947 w 9182100"/>
                <a:gd name="connsiteY58" fmla="*/ 930773 h 932744"/>
                <a:gd name="connsiteX59" fmla="*/ 1540002 w 9182100"/>
                <a:gd name="connsiteY59" fmla="*/ 889434 h 932744"/>
                <a:gd name="connsiteX60" fmla="*/ 1647158 w 9182100"/>
                <a:gd name="connsiteY60" fmla="*/ 871242 h 932744"/>
                <a:gd name="connsiteX61" fmla="*/ 1698117 w 9182100"/>
                <a:gd name="connsiteY61" fmla="*/ 862193 h 932744"/>
                <a:gd name="connsiteX62" fmla="*/ 1742789 w 9182100"/>
                <a:gd name="connsiteY62" fmla="*/ 854668 h 932744"/>
                <a:gd name="connsiteX63" fmla="*/ 1931003 w 9182100"/>
                <a:gd name="connsiteY63" fmla="*/ 826950 h 932744"/>
                <a:gd name="connsiteX64" fmla="*/ 2314861 w 9182100"/>
                <a:gd name="connsiteY64" fmla="*/ 783897 h 932744"/>
                <a:gd name="connsiteX65" fmla="*/ 2506885 w 9182100"/>
                <a:gd name="connsiteY65" fmla="*/ 768086 h 932744"/>
                <a:gd name="connsiteX66" fmla="*/ 2602611 w 9182100"/>
                <a:gd name="connsiteY66" fmla="*/ 762085 h 932744"/>
                <a:gd name="connsiteX67" fmla="*/ 2698052 w 9182100"/>
                <a:gd name="connsiteY67" fmla="*/ 756846 h 932744"/>
                <a:gd name="connsiteX68" fmla="*/ 2887980 w 9182100"/>
                <a:gd name="connsiteY68" fmla="*/ 750846 h 932744"/>
                <a:gd name="connsiteX69" fmla="*/ 3075813 w 9182100"/>
                <a:gd name="connsiteY69" fmla="*/ 750179 h 932744"/>
                <a:gd name="connsiteX70" fmla="*/ 3168587 w 9182100"/>
                <a:gd name="connsiteY70" fmla="*/ 752751 h 932744"/>
                <a:gd name="connsiteX71" fmla="*/ 3260408 w 9182100"/>
                <a:gd name="connsiteY71" fmla="*/ 756656 h 932744"/>
                <a:gd name="connsiteX72" fmla="*/ 3440049 w 9182100"/>
                <a:gd name="connsiteY72" fmla="*/ 771610 h 932744"/>
                <a:gd name="connsiteX73" fmla="*/ 3483864 w 9182100"/>
                <a:gd name="connsiteY73" fmla="*/ 776849 h 932744"/>
                <a:gd name="connsiteX74" fmla="*/ 3528536 w 9182100"/>
                <a:gd name="connsiteY74" fmla="*/ 782469 h 932744"/>
                <a:gd name="connsiteX75" fmla="*/ 3628549 w 9182100"/>
                <a:gd name="connsiteY75" fmla="*/ 796089 h 932744"/>
                <a:gd name="connsiteX76" fmla="*/ 3828574 w 9182100"/>
                <a:gd name="connsiteY76" fmla="*/ 823140 h 932744"/>
                <a:gd name="connsiteX77" fmla="*/ 4231196 w 9182100"/>
                <a:gd name="connsiteY77" fmla="*/ 874099 h 932744"/>
                <a:gd name="connsiteX78" fmla="*/ 4433126 w 9182100"/>
                <a:gd name="connsiteY78" fmla="*/ 897435 h 932744"/>
                <a:gd name="connsiteX79" fmla="*/ 4485990 w 9182100"/>
                <a:gd name="connsiteY79" fmla="*/ 903246 h 932744"/>
                <a:gd name="connsiteX80" fmla="*/ 4539806 w 9182100"/>
                <a:gd name="connsiteY80" fmla="*/ 908961 h 932744"/>
                <a:gd name="connsiteX81" fmla="*/ 4593908 w 9182100"/>
                <a:gd name="connsiteY81" fmla="*/ 914199 h 932744"/>
                <a:gd name="connsiteX82" fmla="*/ 4648296 w 9182100"/>
                <a:gd name="connsiteY82" fmla="*/ 918771 h 932744"/>
                <a:gd name="connsiteX83" fmla="*/ 5092446 w 9182100"/>
                <a:gd name="connsiteY83" fmla="*/ 931154 h 932744"/>
                <a:gd name="connsiteX84" fmla="*/ 5533168 w 9182100"/>
                <a:gd name="connsiteY84" fmla="*/ 891816 h 932744"/>
                <a:gd name="connsiteX85" fmla="*/ 5918169 w 9182100"/>
                <a:gd name="connsiteY85" fmla="*/ 840666 h 932744"/>
                <a:gd name="connsiteX86" fmla="*/ 6007323 w 9182100"/>
                <a:gd name="connsiteY86" fmla="*/ 833237 h 932744"/>
                <a:gd name="connsiteX87" fmla="*/ 6051709 w 9182100"/>
                <a:gd name="connsiteY87" fmla="*/ 830570 h 932744"/>
                <a:gd name="connsiteX88" fmla="*/ 6097429 w 9182100"/>
                <a:gd name="connsiteY88" fmla="*/ 828379 h 932744"/>
                <a:gd name="connsiteX89" fmla="*/ 6287834 w 9182100"/>
                <a:gd name="connsiteY89" fmla="*/ 822569 h 932744"/>
                <a:gd name="connsiteX90" fmla="*/ 6681597 w 9182100"/>
                <a:gd name="connsiteY90" fmla="*/ 821235 h 932744"/>
                <a:gd name="connsiteX91" fmla="*/ 7079647 w 9182100"/>
                <a:gd name="connsiteY91" fmla="*/ 826569 h 932744"/>
                <a:gd name="connsiteX92" fmla="*/ 7478173 w 9182100"/>
                <a:gd name="connsiteY92" fmla="*/ 836094 h 932744"/>
                <a:gd name="connsiteX93" fmla="*/ 7871937 w 9182100"/>
                <a:gd name="connsiteY93" fmla="*/ 851430 h 932744"/>
                <a:gd name="connsiteX94" fmla="*/ 7919657 w 9182100"/>
                <a:gd name="connsiteY94" fmla="*/ 854097 h 932744"/>
                <a:gd name="connsiteX95" fmla="*/ 7964901 w 9182100"/>
                <a:gd name="connsiteY95" fmla="*/ 857240 h 932744"/>
                <a:gd name="connsiteX96" fmla="*/ 8015955 w 9182100"/>
                <a:gd name="connsiteY96" fmla="*/ 861050 h 932744"/>
                <a:gd name="connsiteX97" fmla="*/ 8072247 w 9182100"/>
                <a:gd name="connsiteY97" fmla="*/ 864384 h 932744"/>
                <a:gd name="connsiteX98" fmla="*/ 8286750 w 9182100"/>
                <a:gd name="connsiteY98" fmla="*/ 868384 h 932744"/>
                <a:gd name="connsiteX99" fmla="*/ 8704040 w 9182100"/>
                <a:gd name="connsiteY99" fmla="*/ 853716 h 932744"/>
                <a:gd name="connsiteX100" fmla="*/ 9120188 w 9182100"/>
                <a:gd name="connsiteY100" fmla="*/ 814092 h 932744"/>
                <a:gd name="connsiteX101" fmla="*/ 9181909 w 9182100"/>
                <a:gd name="connsiteY101" fmla="*/ 805519 h 932744"/>
                <a:gd name="connsiteX102" fmla="*/ 9181909 w 9182100"/>
                <a:gd name="connsiteY102" fmla="*/ 396420 h 93274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Lst>
              <a:rect l="l" t="t" r="r" b="b"/>
              <a:pathLst>
                <a:path w="9182100" h="932744">
                  <a:moveTo>
                    <a:pt x="9182100" y="396420"/>
                  </a:moveTo>
                  <a:cubicBezTo>
                    <a:pt x="9156097" y="395182"/>
                    <a:pt x="9129999" y="393753"/>
                    <a:pt x="9103805" y="392229"/>
                  </a:cubicBezTo>
                  <a:cubicBezTo>
                    <a:pt x="8974169" y="384419"/>
                    <a:pt x="8843105" y="372989"/>
                    <a:pt x="8712422" y="359749"/>
                  </a:cubicBezTo>
                  <a:cubicBezTo>
                    <a:pt x="8581739" y="346319"/>
                    <a:pt x="8451056" y="331269"/>
                    <a:pt x="8322755" y="313362"/>
                  </a:cubicBezTo>
                  <a:cubicBezTo>
                    <a:pt x="8258747" y="304695"/>
                    <a:pt x="8195120" y="294979"/>
                    <a:pt x="8134826" y="283930"/>
                  </a:cubicBezTo>
                  <a:cubicBezTo>
                    <a:pt x="8119872" y="281168"/>
                    <a:pt x="8105013" y="278501"/>
                    <a:pt x="8090916" y="275643"/>
                  </a:cubicBezTo>
                  <a:lnTo>
                    <a:pt x="8069485" y="271262"/>
                  </a:lnTo>
                  <a:lnTo>
                    <a:pt x="8041862" y="266595"/>
                  </a:lnTo>
                  <a:cubicBezTo>
                    <a:pt x="8023574" y="263547"/>
                    <a:pt x="8004524" y="260213"/>
                    <a:pt x="7986903" y="257546"/>
                  </a:cubicBezTo>
                  <a:lnTo>
                    <a:pt x="7934230" y="249640"/>
                  </a:lnTo>
                  <a:cubicBezTo>
                    <a:pt x="7864221" y="239258"/>
                    <a:pt x="7795832" y="230209"/>
                    <a:pt x="7727537" y="221922"/>
                  </a:cubicBezTo>
                  <a:lnTo>
                    <a:pt x="7625239" y="209730"/>
                  </a:lnTo>
                  <a:lnTo>
                    <a:pt x="7523227" y="198110"/>
                  </a:lnTo>
                  <a:cubicBezTo>
                    <a:pt x="7387209" y="183060"/>
                    <a:pt x="7251573" y="170392"/>
                    <a:pt x="7115651" y="158010"/>
                  </a:cubicBezTo>
                  <a:cubicBezTo>
                    <a:pt x="6979730" y="146580"/>
                    <a:pt x="6843522" y="135721"/>
                    <a:pt x="6706839" y="126958"/>
                  </a:cubicBezTo>
                  <a:lnTo>
                    <a:pt x="6604064" y="120862"/>
                  </a:lnTo>
                  <a:cubicBezTo>
                    <a:pt x="6569869" y="118767"/>
                    <a:pt x="6535484" y="116862"/>
                    <a:pt x="6501003" y="115338"/>
                  </a:cubicBezTo>
                  <a:lnTo>
                    <a:pt x="6397467" y="110385"/>
                  </a:lnTo>
                  <a:lnTo>
                    <a:pt x="6293168" y="106860"/>
                  </a:lnTo>
                  <a:cubicBezTo>
                    <a:pt x="6222969" y="105146"/>
                    <a:pt x="6152769" y="103527"/>
                    <a:pt x="6079712" y="103908"/>
                  </a:cubicBezTo>
                  <a:cubicBezTo>
                    <a:pt x="6061710" y="103908"/>
                    <a:pt x="6043708" y="103812"/>
                    <a:pt x="6024563" y="104479"/>
                  </a:cubicBezTo>
                  <a:cubicBezTo>
                    <a:pt x="6005703" y="104955"/>
                    <a:pt x="5986844" y="105527"/>
                    <a:pt x="5968080" y="106479"/>
                  </a:cubicBezTo>
                  <a:cubicBezTo>
                    <a:pt x="5930456" y="108003"/>
                    <a:pt x="5893023" y="110385"/>
                    <a:pt x="5855875" y="113242"/>
                  </a:cubicBezTo>
                  <a:cubicBezTo>
                    <a:pt x="5706904" y="124577"/>
                    <a:pt x="5565934" y="145151"/>
                    <a:pt x="5439251" y="160105"/>
                  </a:cubicBezTo>
                  <a:cubicBezTo>
                    <a:pt x="5311902" y="175536"/>
                    <a:pt x="5194745" y="184680"/>
                    <a:pt x="5075396" y="186585"/>
                  </a:cubicBezTo>
                  <a:cubicBezTo>
                    <a:pt x="4956429" y="188490"/>
                    <a:pt x="4835748" y="182775"/>
                    <a:pt x="4712780" y="171249"/>
                  </a:cubicBezTo>
                  <a:lnTo>
                    <a:pt x="4666679" y="166773"/>
                  </a:lnTo>
                  <a:lnTo>
                    <a:pt x="4620292" y="161629"/>
                  </a:lnTo>
                  <a:cubicBezTo>
                    <a:pt x="4604862" y="160010"/>
                    <a:pt x="4589336" y="157914"/>
                    <a:pt x="4573810" y="156009"/>
                  </a:cubicBezTo>
                  <a:lnTo>
                    <a:pt x="4550569" y="153057"/>
                  </a:lnTo>
                  <a:lnTo>
                    <a:pt x="4538948" y="151628"/>
                  </a:lnTo>
                  <a:lnTo>
                    <a:pt x="4526566" y="149913"/>
                  </a:lnTo>
                  <a:lnTo>
                    <a:pt x="4327779" y="122862"/>
                  </a:lnTo>
                  <a:lnTo>
                    <a:pt x="3929729" y="68189"/>
                  </a:lnTo>
                  <a:lnTo>
                    <a:pt x="3729133" y="41900"/>
                  </a:lnTo>
                  <a:lnTo>
                    <a:pt x="3628930" y="28946"/>
                  </a:lnTo>
                  <a:lnTo>
                    <a:pt x="3573399" y="22278"/>
                  </a:lnTo>
                  <a:cubicBezTo>
                    <a:pt x="3554445" y="19992"/>
                    <a:pt x="3535585" y="17992"/>
                    <a:pt x="3516916" y="16468"/>
                  </a:cubicBezTo>
                  <a:cubicBezTo>
                    <a:pt x="3366611" y="2752"/>
                    <a:pt x="3219736" y="-2010"/>
                    <a:pt x="3074670" y="752"/>
                  </a:cubicBezTo>
                  <a:cubicBezTo>
                    <a:pt x="3002280" y="2181"/>
                    <a:pt x="2930176" y="4467"/>
                    <a:pt x="2858738" y="8753"/>
                  </a:cubicBezTo>
                  <a:cubicBezTo>
                    <a:pt x="2787206" y="13039"/>
                    <a:pt x="2716149" y="18754"/>
                    <a:pt x="2645474" y="25326"/>
                  </a:cubicBezTo>
                  <a:cubicBezTo>
                    <a:pt x="2362581" y="52473"/>
                    <a:pt x="2085975" y="97145"/>
                    <a:pt x="1810798" y="158010"/>
                  </a:cubicBezTo>
                  <a:cubicBezTo>
                    <a:pt x="1741837" y="173345"/>
                    <a:pt x="1673066" y="189442"/>
                    <a:pt x="1602772" y="208111"/>
                  </a:cubicBezTo>
                  <a:lnTo>
                    <a:pt x="1548860" y="222780"/>
                  </a:lnTo>
                  <a:lnTo>
                    <a:pt x="1501331" y="236115"/>
                  </a:lnTo>
                  <a:cubicBezTo>
                    <a:pt x="1471327" y="244497"/>
                    <a:pt x="1441228" y="253450"/>
                    <a:pt x="1411224" y="260880"/>
                  </a:cubicBezTo>
                  <a:cubicBezTo>
                    <a:pt x="1291209" y="293074"/>
                    <a:pt x="1170813" y="318982"/>
                    <a:pt x="1050893" y="338032"/>
                  </a:cubicBezTo>
                  <a:cubicBezTo>
                    <a:pt x="990790" y="347557"/>
                    <a:pt x="931069" y="354796"/>
                    <a:pt x="871252" y="360511"/>
                  </a:cubicBezTo>
                  <a:cubicBezTo>
                    <a:pt x="841438" y="362702"/>
                    <a:pt x="811530" y="365559"/>
                    <a:pt x="781812" y="366512"/>
                  </a:cubicBezTo>
                  <a:cubicBezTo>
                    <a:pt x="751904" y="368512"/>
                    <a:pt x="722376" y="368893"/>
                    <a:pt x="692563" y="369655"/>
                  </a:cubicBezTo>
                  <a:cubicBezTo>
                    <a:pt x="633222" y="370036"/>
                    <a:pt x="574167" y="368131"/>
                    <a:pt x="515017" y="363940"/>
                  </a:cubicBezTo>
                  <a:cubicBezTo>
                    <a:pt x="455867" y="359749"/>
                    <a:pt x="397097" y="351748"/>
                    <a:pt x="337661" y="341937"/>
                  </a:cubicBezTo>
                  <a:cubicBezTo>
                    <a:pt x="278225" y="331936"/>
                    <a:pt x="218599" y="318696"/>
                    <a:pt x="156972" y="303456"/>
                  </a:cubicBezTo>
                  <a:cubicBezTo>
                    <a:pt x="106680" y="290883"/>
                    <a:pt x="55150" y="276405"/>
                    <a:pt x="0" y="261642"/>
                  </a:cubicBezTo>
                  <a:lnTo>
                    <a:pt x="0" y="713412"/>
                  </a:lnTo>
                  <a:cubicBezTo>
                    <a:pt x="3048" y="714841"/>
                    <a:pt x="6096" y="716270"/>
                    <a:pt x="9144" y="717699"/>
                  </a:cubicBezTo>
                  <a:cubicBezTo>
                    <a:pt x="74295" y="747798"/>
                    <a:pt x="142875" y="775896"/>
                    <a:pt x="213360" y="801042"/>
                  </a:cubicBezTo>
                  <a:cubicBezTo>
                    <a:pt x="354521" y="851715"/>
                    <a:pt x="503873" y="887244"/>
                    <a:pt x="653510" y="908199"/>
                  </a:cubicBezTo>
                  <a:cubicBezTo>
                    <a:pt x="803338" y="928773"/>
                    <a:pt x="953929" y="935631"/>
                    <a:pt x="1101947" y="930773"/>
                  </a:cubicBezTo>
                  <a:cubicBezTo>
                    <a:pt x="1250252" y="926582"/>
                    <a:pt x="1396365" y="911437"/>
                    <a:pt x="1540002" y="889434"/>
                  </a:cubicBezTo>
                  <a:cubicBezTo>
                    <a:pt x="1576197" y="884386"/>
                    <a:pt x="1611535" y="877433"/>
                    <a:pt x="1647158" y="871242"/>
                  </a:cubicBezTo>
                  <a:lnTo>
                    <a:pt x="1698117" y="862193"/>
                  </a:lnTo>
                  <a:lnTo>
                    <a:pt x="1742789" y="854668"/>
                  </a:lnTo>
                  <a:cubicBezTo>
                    <a:pt x="1804035" y="845048"/>
                    <a:pt x="1867472" y="835428"/>
                    <a:pt x="1931003" y="826950"/>
                  </a:cubicBezTo>
                  <a:cubicBezTo>
                    <a:pt x="2058353" y="810282"/>
                    <a:pt x="2186750" y="795327"/>
                    <a:pt x="2314861" y="783897"/>
                  </a:cubicBezTo>
                  <a:cubicBezTo>
                    <a:pt x="2378964" y="778087"/>
                    <a:pt x="2442972" y="772467"/>
                    <a:pt x="2506885" y="768086"/>
                  </a:cubicBezTo>
                  <a:cubicBezTo>
                    <a:pt x="2538794" y="765990"/>
                    <a:pt x="2570798" y="763800"/>
                    <a:pt x="2602611" y="762085"/>
                  </a:cubicBezTo>
                  <a:cubicBezTo>
                    <a:pt x="2634520" y="760180"/>
                    <a:pt x="2666333" y="758370"/>
                    <a:pt x="2698052" y="756846"/>
                  </a:cubicBezTo>
                  <a:cubicBezTo>
                    <a:pt x="2761583" y="753894"/>
                    <a:pt x="2825020" y="751703"/>
                    <a:pt x="2887980" y="750846"/>
                  </a:cubicBezTo>
                  <a:cubicBezTo>
                    <a:pt x="2951036" y="749417"/>
                    <a:pt x="3013615" y="749322"/>
                    <a:pt x="3075813" y="750179"/>
                  </a:cubicBezTo>
                  <a:cubicBezTo>
                    <a:pt x="3106865" y="750846"/>
                    <a:pt x="3137916" y="751417"/>
                    <a:pt x="3168587" y="752751"/>
                  </a:cubicBezTo>
                  <a:cubicBezTo>
                    <a:pt x="3199448" y="753703"/>
                    <a:pt x="3229928" y="755227"/>
                    <a:pt x="3260408" y="756656"/>
                  </a:cubicBezTo>
                  <a:cubicBezTo>
                    <a:pt x="3320987" y="760466"/>
                    <a:pt x="3381470" y="764562"/>
                    <a:pt x="3440049" y="771610"/>
                  </a:cubicBezTo>
                  <a:cubicBezTo>
                    <a:pt x="3454908" y="773039"/>
                    <a:pt x="3469386" y="775039"/>
                    <a:pt x="3483864" y="776849"/>
                  </a:cubicBezTo>
                  <a:lnTo>
                    <a:pt x="3528536" y="782469"/>
                  </a:lnTo>
                  <a:lnTo>
                    <a:pt x="3628549" y="796089"/>
                  </a:lnTo>
                  <a:lnTo>
                    <a:pt x="3828574" y="823140"/>
                  </a:lnTo>
                  <a:cubicBezTo>
                    <a:pt x="3962019" y="840190"/>
                    <a:pt x="4095750" y="858573"/>
                    <a:pt x="4231196" y="874099"/>
                  </a:cubicBezTo>
                  <a:lnTo>
                    <a:pt x="4433126" y="897435"/>
                  </a:lnTo>
                  <a:lnTo>
                    <a:pt x="4485990" y="903246"/>
                  </a:lnTo>
                  <a:cubicBezTo>
                    <a:pt x="4503897" y="905151"/>
                    <a:pt x="4521708" y="907341"/>
                    <a:pt x="4539806" y="908961"/>
                  </a:cubicBezTo>
                  <a:lnTo>
                    <a:pt x="4593908" y="914199"/>
                  </a:lnTo>
                  <a:lnTo>
                    <a:pt x="4648296" y="918771"/>
                  </a:lnTo>
                  <a:cubicBezTo>
                    <a:pt x="4793456" y="930392"/>
                    <a:pt x="4942237" y="935631"/>
                    <a:pt x="5092446" y="931154"/>
                  </a:cubicBezTo>
                  <a:cubicBezTo>
                    <a:pt x="5242274" y="927249"/>
                    <a:pt x="5393627" y="911437"/>
                    <a:pt x="5533168" y="891816"/>
                  </a:cubicBezTo>
                  <a:cubicBezTo>
                    <a:pt x="5673471" y="872289"/>
                    <a:pt x="5798820" y="851906"/>
                    <a:pt x="5918169" y="840666"/>
                  </a:cubicBezTo>
                  <a:cubicBezTo>
                    <a:pt x="5948077" y="837809"/>
                    <a:pt x="5977795" y="835237"/>
                    <a:pt x="6007323" y="833237"/>
                  </a:cubicBezTo>
                  <a:cubicBezTo>
                    <a:pt x="6022086" y="832094"/>
                    <a:pt x="6036945" y="831332"/>
                    <a:pt x="6051709" y="830570"/>
                  </a:cubicBezTo>
                  <a:lnTo>
                    <a:pt x="6097429" y="828379"/>
                  </a:lnTo>
                  <a:cubicBezTo>
                    <a:pt x="6158960" y="825236"/>
                    <a:pt x="6223445" y="823807"/>
                    <a:pt x="6287834" y="822569"/>
                  </a:cubicBezTo>
                  <a:cubicBezTo>
                    <a:pt x="6417374" y="820664"/>
                    <a:pt x="6549485" y="820188"/>
                    <a:pt x="6681597" y="821235"/>
                  </a:cubicBezTo>
                  <a:cubicBezTo>
                    <a:pt x="6813899" y="822378"/>
                    <a:pt x="6946773" y="823617"/>
                    <a:pt x="7079647" y="826569"/>
                  </a:cubicBezTo>
                  <a:cubicBezTo>
                    <a:pt x="7212520" y="828951"/>
                    <a:pt x="7345585" y="831903"/>
                    <a:pt x="7478173" y="836094"/>
                  </a:cubicBezTo>
                  <a:cubicBezTo>
                    <a:pt x="7610475" y="839714"/>
                    <a:pt x="7743539" y="844953"/>
                    <a:pt x="7871937" y="851430"/>
                  </a:cubicBezTo>
                  <a:lnTo>
                    <a:pt x="7919657" y="854097"/>
                  </a:lnTo>
                  <a:cubicBezTo>
                    <a:pt x="7935564" y="854954"/>
                    <a:pt x="7949756" y="856192"/>
                    <a:pt x="7964901" y="857240"/>
                  </a:cubicBezTo>
                  <a:lnTo>
                    <a:pt x="8015955" y="861050"/>
                  </a:lnTo>
                  <a:cubicBezTo>
                    <a:pt x="8035195" y="862383"/>
                    <a:pt x="8053769" y="863622"/>
                    <a:pt x="8072247" y="864384"/>
                  </a:cubicBezTo>
                  <a:cubicBezTo>
                    <a:pt x="8145780" y="867527"/>
                    <a:pt x="8216456" y="868479"/>
                    <a:pt x="8286750" y="868384"/>
                  </a:cubicBezTo>
                  <a:cubicBezTo>
                    <a:pt x="8427148" y="867527"/>
                    <a:pt x="8565452" y="862574"/>
                    <a:pt x="8704040" y="853716"/>
                  </a:cubicBezTo>
                  <a:cubicBezTo>
                    <a:pt x="8842534" y="844762"/>
                    <a:pt x="8980741" y="832284"/>
                    <a:pt x="9120188" y="814092"/>
                  </a:cubicBezTo>
                  <a:cubicBezTo>
                    <a:pt x="9140761" y="811425"/>
                    <a:pt x="9161336" y="808567"/>
                    <a:pt x="9181909" y="805519"/>
                  </a:cubicBezTo>
                  <a:lnTo>
                    <a:pt x="9181909" y="396420"/>
                  </a:lnTo>
                  <a:close/>
                </a:path>
              </a:pathLst>
            </a:custGeom>
            <a:solidFill>
              <a:schemeClr val="bg1">
                <a:alpha val="30000"/>
              </a:schemeClr>
            </a:solidFill>
            <a:ln w="9525" cap="flat">
              <a:noFill/>
              <a:prstDash val="solid"/>
              <a:miter/>
            </a:ln>
          </p:spPr>
          <p:txBody>
            <a:bodyPr rtlCol="0" anchor="ctr"/>
            <a:lstStyle/>
            <a:p>
              <a:endParaRPr lang="en-US"/>
            </a:p>
          </p:txBody>
        </p:sp>
        <p:sp>
          <p:nvSpPr>
            <p:cNvPr id="79" name="Freeform: Shape 78">
              <a:extLst>
                <a:ext uri="{FF2B5EF4-FFF2-40B4-BE49-F238E27FC236}">
                  <a16:creationId xmlns:a16="http://schemas.microsoft.com/office/drawing/2014/main" id="{60ECD12F-47FF-48FE-A827-069775A8AD1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199381"/>
              <a:ext cx="12188952" cy="902694"/>
            </a:xfrm>
            <a:custGeom>
              <a:avLst/>
              <a:gdLst>
                <a:gd name="connsiteX0" fmla="*/ 9182100 w 9182100"/>
                <a:gd name="connsiteY0" fmla="*/ 351088 h 765639"/>
                <a:gd name="connsiteX1" fmla="*/ 9178480 w 9182100"/>
                <a:gd name="connsiteY1" fmla="*/ 350993 h 765639"/>
                <a:gd name="connsiteX2" fmla="*/ 8783955 w 9182100"/>
                <a:gd name="connsiteY2" fmla="*/ 327561 h 765639"/>
                <a:gd name="connsiteX3" fmla="*/ 8390763 w 9182100"/>
                <a:gd name="connsiteY3" fmla="*/ 288795 h 765639"/>
                <a:gd name="connsiteX4" fmla="*/ 8199502 w 9182100"/>
                <a:gd name="connsiteY4" fmla="*/ 262601 h 765639"/>
                <a:gd name="connsiteX5" fmla="*/ 8153972 w 9182100"/>
                <a:gd name="connsiteY5" fmla="*/ 254886 h 765639"/>
                <a:gd name="connsiteX6" fmla="*/ 8131588 w 9182100"/>
                <a:gd name="connsiteY6" fmla="*/ 250790 h 765639"/>
                <a:gd name="connsiteX7" fmla="*/ 8104632 w 9182100"/>
                <a:gd name="connsiteY7" fmla="*/ 246504 h 765639"/>
                <a:gd name="connsiteX8" fmla="*/ 8050911 w 9182100"/>
                <a:gd name="connsiteY8" fmla="*/ 238217 h 765639"/>
                <a:gd name="connsiteX9" fmla="*/ 7998810 w 9182100"/>
                <a:gd name="connsiteY9" fmla="*/ 230978 h 765639"/>
                <a:gd name="connsiteX10" fmla="*/ 7589902 w 9182100"/>
                <a:gd name="connsiteY10" fmla="*/ 183925 h 765639"/>
                <a:gd name="connsiteX11" fmla="*/ 7183469 w 9182100"/>
                <a:gd name="connsiteY11" fmla="*/ 147634 h 765639"/>
                <a:gd name="connsiteX12" fmla="*/ 6775990 w 9182100"/>
                <a:gd name="connsiteY12" fmla="*/ 119821 h 765639"/>
                <a:gd name="connsiteX13" fmla="*/ 6364795 w 9182100"/>
                <a:gd name="connsiteY13" fmla="*/ 102391 h 765639"/>
                <a:gd name="connsiteX14" fmla="*/ 6154293 w 9182100"/>
                <a:gd name="connsiteY14" fmla="*/ 100581 h 765639"/>
                <a:gd name="connsiteX15" fmla="*/ 6100287 w 9182100"/>
                <a:gd name="connsiteY15" fmla="*/ 101343 h 765639"/>
                <a:gd name="connsiteX16" fmla="*/ 6045327 w 9182100"/>
                <a:gd name="connsiteY16" fmla="*/ 103438 h 765639"/>
                <a:gd name="connsiteX17" fmla="*/ 5935980 w 9182100"/>
                <a:gd name="connsiteY17" fmla="*/ 110296 h 765639"/>
                <a:gd name="connsiteX18" fmla="*/ 5523357 w 9182100"/>
                <a:gd name="connsiteY18" fmla="*/ 157635 h 765639"/>
                <a:gd name="connsiteX19" fmla="*/ 5149882 w 9182100"/>
                <a:gd name="connsiteY19" fmla="*/ 185639 h 765639"/>
                <a:gd name="connsiteX20" fmla="*/ 4777073 w 9182100"/>
                <a:gd name="connsiteY20" fmla="*/ 170685 h 765639"/>
                <a:gd name="connsiteX21" fmla="*/ 4729925 w 9182100"/>
                <a:gd name="connsiteY21" fmla="*/ 166208 h 765639"/>
                <a:gd name="connsiteX22" fmla="*/ 4682585 w 9182100"/>
                <a:gd name="connsiteY22" fmla="*/ 161064 h 765639"/>
                <a:gd name="connsiteX23" fmla="*/ 4635151 w 9182100"/>
                <a:gd name="connsiteY23" fmla="*/ 155445 h 765639"/>
                <a:gd name="connsiteX24" fmla="*/ 4611434 w 9182100"/>
                <a:gd name="connsiteY24" fmla="*/ 152492 h 765639"/>
                <a:gd name="connsiteX25" fmla="*/ 4587145 w 9182100"/>
                <a:gd name="connsiteY25" fmla="*/ 149349 h 765639"/>
                <a:gd name="connsiteX26" fmla="*/ 4387977 w 9182100"/>
                <a:gd name="connsiteY26" fmla="*/ 122774 h 765639"/>
                <a:gd name="connsiteX27" fmla="*/ 3989356 w 9182100"/>
                <a:gd name="connsiteY27" fmla="*/ 68577 h 765639"/>
                <a:gd name="connsiteX28" fmla="*/ 3789140 w 9182100"/>
                <a:gd name="connsiteY28" fmla="*/ 42192 h 765639"/>
                <a:gd name="connsiteX29" fmla="*/ 3689033 w 9182100"/>
                <a:gd name="connsiteY29" fmla="*/ 29143 h 765639"/>
                <a:gd name="connsiteX30" fmla="*/ 3634835 w 9182100"/>
                <a:gd name="connsiteY30" fmla="*/ 22571 h 765639"/>
                <a:gd name="connsiteX31" fmla="*/ 3579876 w 9182100"/>
                <a:gd name="connsiteY31" fmla="*/ 16856 h 765639"/>
                <a:gd name="connsiteX32" fmla="*/ 3147441 w 9182100"/>
                <a:gd name="connsiteY32" fmla="*/ 473 h 765639"/>
                <a:gd name="connsiteX33" fmla="*/ 2724722 w 9182100"/>
                <a:gd name="connsiteY33" fmla="*/ 22857 h 765639"/>
                <a:gd name="connsiteX34" fmla="*/ 1898428 w 9182100"/>
                <a:gd name="connsiteY34" fmla="*/ 147730 h 765639"/>
                <a:gd name="connsiteX35" fmla="*/ 1692878 w 9182100"/>
                <a:gd name="connsiteY35" fmla="*/ 195069 h 765639"/>
                <a:gd name="connsiteX36" fmla="*/ 1640205 w 9182100"/>
                <a:gd name="connsiteY36" fmla="*/ 208785 h 765639"/>
                <a:gd name="connsiteX37" fmla="*/ 1592294 w 9182100"/>
                <a:gd name="connsiteY37" fmla="*/ 221643 h 765639"/>
                <a:gd name="connsiteX38" fmla="*/ 1500092 w 9182100"/>
                <a:gd name="connsiteY38" fmla="*/ 245551 h 765639"/>
                <a:gd name="connsiteX39" fmla="*/ 1130046 w 9182100"/>
                <a:gd name="connsiteY39" fmla="*/ 318227 h 765639"/>
                <a:gd name="connsiteX40" fmla="*/ 944880 w 9182100"/>
                <a:gd name="connsiteY40" fmla="*/ 337658 h 765639"/>
                <a:gd name="connsiteX41" fmla="*/ 852583 w 9182100"/>
                <a:gd name="connsiteY41" fmla="*/ 341944 h 765639"/>
                <a:gd name="connsiteX42" fmla="*/ 760476 w 9182100"/>
                <a:gd name="connsiteY42" fmla="*/ 343087 h 765639"/>
                <a:gd name="connsiteX43" fmla="*/ 577215 w 9182100"/>
                <a:gd name="connsiteY43" fmla="*/ 332800 h 765639"/>
                <a:gd name="connsiteX44" fmla="*/ 394907 w 9182100"/>
                <a:gd name="connsiteY44" fmla="*/ 305463 h 765639"/>
                <a:gd name="connsiteX45" fmla="*/ 211265 w 9182100"/>
                <a:gd name="connsiteY45" fmla="*/ 261363 h 765639"/>
                <a:gd name="connsiteX46" fmla="*/ 17526 w 9182100"/>
                <a:gd name="connsiteY46" fmla="*/ 204880 h 765639"/>
                <a:gd name="connsiteX47" fmla="*/ 0 w 9182100"/>
                <a:gd name="connsiteY47" fmla="*/ 199927 h 765639"/>
                <a:gd name="connsiteX48" fmla="*/ 0 w 9182100"/>
                <a:gd name="connsiteY48" fmla="*/ 526920 h 765639"/>
                <a:gd name="connsiteX49" fmla="*/ 100298 w 9182100"/>
                <a:gd name="connsiteY49" fmla="*/ 571973 h 765639"/>
                <a:gd name="connsiteX50" fmla="*/ 301562 w 9182100"/>
                <a:gd name="connsiteY50" fmla="*/ 649697 h 765639"/>
                <a:gd name="connsiteX51" fmla="*/ 731044 w 9182100"/>
                <a:gd name="connsiteY51" fmla="*/ 746947 h 765639"/>
                <a:gd name="connsiteX52" fmla="*/ 1168241 w 9182100"/>
                <a:gd name="connsiteY52" fmla="*/ 762759 h 765639"/>
                <a:gd name="connsiteX53" fmla="*/ 1596581 w 9182100"/>
                <a:gd name="connsiteY53" fmla="*/ 716944 h 765639"/>
                <a:gd name="connsiteX54" fmla="*/ 1701641 w 9182100"/>
                <a:gd name="connsiteY54" fmla="*/ 697894 h 765639"/>
                <a:gd name="connsiteX55" fmla="*/ 1752124 w 9182100"/>
                <a:gd name="connsiteY55" fmla="*/ 688273 h 765639"/>
                <a:gd name="connsiteX56" fmla="*/ 1797939 w 9182100"/>
                <a:gd name="connsiteY56" fmla="*/ 679891 h 765639"/>
                <a:gd name="connsiteX57" fmla="*/ 1988630 w 9182100"/>
                <a:gd name="connsiteY57" fmla="*/ 649316 h 765639"/>
                <a:gd name="connsiteX58" fmla="*/ 2376297 w 9182100"/>
                <a:gd name="connsiteY58" fmla="*/ 601691 h 765639"/>
                <a:gd name="connsiteX59" fmla="*/ 2570416 w 9182100"/>
                <a:gd name="connsiteY59" fmla="*/ 584165 h 765639"/>
                <a:gd name="connsiteX60" fmla="*/ 2764155 w 9182100"/>
                <a:gd name="connsiteY60" fmla="*/ 571497 h 765639"/>
                <a:gd name="connsiteX61" fmla="*/ 2956941 w 9182100"/>
                <a:gd name="connsiteY61" fmla="*/ 564163 h 765639"/>
                <a:gd name="connsiteX62" fmla="*/ 3148298 w 9182100"/>
                <a:gd name="connsiteY62" fmla="*/ 562639 h 765639"/>
                <a:gd name="connsiteX63" fmla="*/ 3337274 w 9182100"/>
                <a:gd name="connsiteY63" fmla="*/ 568544 h 765639"/>
                <a:gd name="connsiteX64" fmla="*/ 3522345 w 9182100"/>
                <a:gd name="connsiteY64" fmla="*/ 583308 h 765639"/>
                <a:gd name="connsiteX65" fmla="*/ 3567779 w 9182100"/>
                <a:gd name="connsiteY65" fmla="*/ 588642 h 765639"/>
                <a:gd name="connsiteX66" fmla="*/ 3613785 w 9182100"/>
                <a:gd name="connsiteY66" fmla="*/ 594357 h 765639"/>
                <a:gd name="connsiteX67" fmla="*/ 3713798 w 9182100"/>
                <a:gd name="connsiteY67" fmla="*/ 607882 h 765639"/>
                <a:gd name="connsiteX68" fmla="*/ 3913823 w 9182100"/>
                <a:gd name="connsiteY68" fmla="*/ 634838 h 765639"/>
                <a:gd name="connsiteX69" fmla="*/ 4315873 w 9182100"/>
                <a:gd name="connsiteY69" fmla="*/ 686273 h 765639"/>
                <a:gd name="connsiteX70" fmla="*/ 4517422 w 9182100"/>
                <a:gd name="connsiteY70" fmla="*/ 710086 h 765639"/>
                <a:gd name="connsiteX71" fmla="*/ 4728972 w 9182100"/>
                <a:gd name="connsiteY71" fmla="*/ 731422 h 765639"/>
                <a:gd name="connsiteX72" fmla="*/ 5162931 w 9182100"/>
                <a:gd name="connsiteY72" fmla="*/ 744185 h 765639"/>
                <a:gd name="connsiteX73" fmla="*/ 5594033 w 9182100"/>
                <a:gd name="connsiteY73" fmla="*/ 706466 h 765639"/>
                <a:gd name="connsiteX74" fmla="*/ 5982939 w 9182100"/>
                <a:gd name="connsiteY74" fmla="*/ 655793 h 765639"/>
                <a:gd name="connsiteX75" fmla="*/ 6075045 w 9182100"/>
                <a:gd name="connsiteY75" fmla="*/ 648459 h 765639"/>
                <a:gd name="connsiteX76" fmla="*/ 6167819 w 9182100"/>
                <a:gd name="connsiteY76" fmla="*/ 643887 h 765639"/>
                <a:gd name="connsiteX77" fmla="*/ 6361081 w 9182100"/>
                <a:gd name="connsiteY77" fmla="*/ 639124 h 765639"/>
                <a:gd name="connsiteX78" fmla="*/ 6757321 w 9182100"/>
                <a:gd name="connsiteY78" fmla="*/ 640458 h 765639"/>
                <a:gd name="connsiteX79" fmla="*/ 7156704 w 9182100"/>
                <a:gd name="connsiteY79" fmla="*/ 649030 h 765639"/>
                <a:gd name="connsiteX80" fmla="*/ 7556373 w 9182100"/>
                <a:gd name="connsiteY80" fmla="*/ 662365 h 765639"/>
                <a:gd name="connsiteX81" fmla="*/ 7952328 w 9182100"/>
                <a:gd name="connsiteY81" fmla="*/ 682177 h 765639"/>
                <a:gd name="connsiteX82" fmla="*/ 8000714 w 9182100"/>
                <a:gd name="connsiteY82" fmla="*/ 685511 h 765639"/>
                <a:gd name="connsiteX83" fmla="*/ 8047196 w 9182100"/>
                <a:gd name="connsiteY83" fmla="*/ 689416 h 765639"/>
                <a:gd name="connsiteX84" fmla="*/ 8097965 w 9182100"/>
                <a:gd name="connsiteY84" fmla="*/ 693893 h 765639"/>
                <a:gd name="connsiteX85" fmla="*/ 8152733 w 9182100"/>
                <a:gd name="connsiteY85" fmla="*/ 697894 h 765639"/>
                <a:gd name="connsiteX86" fmla="*/ 8363903 w 9182100"/>
                <a:gd name="connsiteY86" fmla="*/ 705133 h 765639"/>
                <a:gd name="connsiteX87" fmla="*/ 8777764 w 9182100"/>
                <a:gd name="connsiteY87" fmla="*/ 698084 h 765639"/>
                <a:gd name="connsiteX88" fmla="*/ 9182005 w 9182100"/>
                <a:gd name="connsiteY88" fmla="*/ 668366 h 765639"/>
                <a:gd name="connsiteX89" fmla="*/ 9182005 w 9182100"/>
                <a:gd name="connsiteY89" fmla="*/ 351088 h 7656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Lst>
              <a:rect l="l" t="t" r="r" b="b"/>
              <a:pathLst>
                <a:path w="9182100" h="765639">
                  <a:moveTo>
                    <a:pt x="9182100" y="351088"/>
                  </a:moveTo>
                  <a:cubicBezTo>
                    <a:pt x="9180862" y="351088"/>
                    <a:pt x="9179719" y="350993"/>
                    <a:pt x="9178480" y="350993"/>
                  </a:cubicBezTo>
                  <a:cubicBezTo>
                    <a:pt x="9047607" y="346421"/>
                    <a:pt x="8915591" y="337944"/>
                    <a:pt x="8783955" y="327561"/>
                  </a:cubicBezTo>
                  <a:cubicBezTo>
                    <a:pt x="8652320" y="316894"/>
                    <a:pt x="8520589" y="304416"/>
                    <a:pt x="8390763" y="288795"/>
                  </a:cubicBezTo>
                  <a:cubicBezTo>
                    <a:pt x="8325898" y="281175"/>
                    <a:pt x="8261509" y="272602"/>
                    <a:pt x="8199502" y="262601"/>
                  </a:cubicBezTo>
                  <a:cubicBezTo>
                    <a:pt x="8184070" y="260029"/>
                    <a:pt x="8168831" y="257553"/>
                    <a:pt x="8153972" y="254886"/>
                  </a:cubicBezTo>
                  <a:lnTo>
                    <a:pt x="8131588" y="250790"/>
                  </a:lnTo>
                  <a:lnTo>
                    <a:pt x="8104632" y="246504"/>
                  </a:lnTo>
                  <a:cubicBezTo>
                    <a:pt x="8086725" y="243741"/>
                    <a:pt x="8068247" y="240598"/>
                    <a:pt x="8050911" y="238217"/>
                  </a:cubicBezTo>
                  <a:lnTo>
                    <a:pt x="7998810" y="230978"/>
                  </a:lnTo>
                  <a:cubicBezTo>
                    <a:pt x="7860697" y="212023"/>
                    <a:pt x="7725633" y="198021"/>
                    <a:pt x="7589902" y="183925"/>
                  </a:cubicBezTo>
                  <a:cubicBezTo>
                    <a:pt x="7454360" y="170304"/>
                    <a:pt x="7319010" y="158779"/>
                    <a:pt x="7183469" y="147634"/>
                  </a:cubicBezTo>
                  <a:cubicBezTo>
                    <a:pt x="7047929" y="137252"/>
                    <a:pt x="6912198" y="127632"/>
                    <a:pt x="6775990" y="119821"/>
                  </a:cubicBezTo>
                  <a:cubicBezTo>
                    <a:pt x="6639592" y="112582"/>
                    <a:pt x="6503194" y="105439"/>
                    <a:pt x="6364795" y="102391"/>
                  </a:cubicBezTo>
                  <a:cubicBezTo>
                    <a:pt x="6295263" y="101057"/>
                    <a:pt x="6225826" y="99819"/>
                    <a:pt x="6154293" y="100581"/>
                  </a:cubicBezTo>
                  <a:cubicBezTo>
                    <a:pt x="6136577" y="100581"/>
                    <a:pt x="6118860" y="100581"/>
                    <a:pt x="6100287" y="101343"/>
                  </a:cubicBezTo>
                  <a:cubicBezTo>
                    <a:pt x="6081903" y="101819"/>
                    <a:pt x="6063615" y="102486"/>
                    <a:pt x="6045327" y="103438"/>
                  </a:cubicBezTo>
                  <a:cubicBezTo>
                    <a:pt x="6008656" y="104962"/>
                    <a:pt x="5972175" y="107439"/>
                    <a:pt x="5935980" y="110296"/>
                  </a:cubicBezTo>
                  <a:cubicBezTo>
                    <a:pt x="5790724" y="121631"/>
                    <a:pt x="5651659" y="142110"/>
                    <a:pt x="5523357" y="157635"/>
                  </a:cubicBezTo>
                  <a:cubicBezTo>
                    <a:pt x="5394484" y="173542"/>
                    <a:pt x="5273040" y="183543"/>
                    <a:pt x="5149882" y="185639"/>
                  </a:cubicBezTo>
                  <a:cubicBezTo>
                    <a:pt x="5027010" y="187925"/>
                    <a:pt x="4902803" y="182210"/>
                    <a:pt x="4777073" y="170685"/>
                  </a:cubicBezTo>
                  <a:lnTo>
                    <a:pt x="4729925" y="166208"/>
                  </a:lnTo>
                  <a:lnTo>
                    <a:pt x="4682585" y="161064"/>
                  </a:lnTo>
                  <a:cubicBezTo>
                    <a:pt x="4666869" y="159445"/>
                    <a:pt x="4650963" y="157350"/>
                    <a:pt x="4635151" y="155445"/>
                  </a:cubicBezTo>
                  <a:lnTo>
                    <a:pt x="4611434" y="152492"/>
                  </a:lnTo>
                  <a:cubicBezTo>
                    <a:pt x="4603623" y="151539"/>
                    <a:pt x="4595622" y="150587"/>
                    <a:pt x="4587145" y="149349"/>
                  </a:cubicBezTo>
                  <a:lnTo>
                    <a:pt x="4387977" y="122774"/>
                  </a:lnTo>
                  <a:lnTo>
                    <a:pt x="3989356" y="68577"/>
                  </a:lnTo>
                  <a:lnTo>
                    <a:pt x="3789140" y="42192"/>
                  </a:lnTo>
                  <a:lnTo>
                    <a:pt x="3689033" y="29143"/>
                  </a:lnTo>
                  <a:lnTo>
                    <a:pt x="3634835" y="22571"/>
                  </a:lnTo>
                  <a:cubicBezTo>
                    <a:pt x="3616452" y="20285"/>
                    <a:pt x="3598069" y="18380"/>
                    <a:pt x="3579876" y="16856"/>
                  </a:cubicBezTo>
                  <a:cubicBezTo>
                    <a:pt x="3433667" y="3140"/>
                    <a:pt x="3289840" y="-1622"/>
                    <a:pt x="3147441" y="473"/>
                  </a:cubicBezTo>
                  <a:cubicBezTo>
                    <a:pt x="3005138" y="2283"/>
                    <a:pt x="2864263" y="10188"/>
                    <a:pt x="2724722" y="22857"/>
                  </a:cubicBezTo>
                  <a:cubicBezTo>
                    <a:pt x="2445353" y="48098"/>
                    <a:pt x="2171129" y="90198"/>
                    <a:pt x="1898428" y="147730"/>
                  </a:cubicBezTo>
                  <a:cubicBezTo>
                    <a:pt x="1830134" y="162208"/>
                    <a:pt x="1762030" y="177448"/>
                    <a:pt x="1692878" y="195069"/>
                  </a:cubicBezTo>
                  <a:lnTo>
                    <a:pt x="1640205" y="208785"/>
                  </a:lnTo>
                  <a:lnTo>
                    <a:pt x="1592294" y="221643"/>
                  </a:lnTo>
                  <a:cubicBezTo>
                    <a:pt x="1561624" y="229740"/>
                    <a:pt x="1530858" y="238503"/>
                    <a:pt x="1500092" y="245551"/>
                  </a:cubicBezTo>
                  <a:cubicBezTo>
                    <a:pt x="1377125" y="276412"/>
                    <a:pt x="1253490" y="300987"/>
                    <a:pt x="1130046" y="318227"/>
                  </a:cubicBezTo>
                  <a:cubicBezTo>
                    <a:pt x="1068229" y="326895"/>
                    <a:pt x="1006602" y="333086"/>
                    <a:pt x="944880" y="337658"/>
                  </a:cubicBezTo>
                  <a:cubicBezTo>
                    <a:pt x="914114" y="339277"/>
                    <a:pt x="883253" y="341563"/>
                    <a:pt x="852583" y="341944"/>
                  </a:cubicBezTo>
                  <a:cubicBezTo>
                    <a:pt x="821817" y="343278"/>
                    <a:pt x="791147" y="342992"/>
                    <a:pt x="760476" y="343087"/>
                  </a:cubicBezTo>
                  <a:cubicBezTo>
                    <a:pt x="699230" y="342135"/>
                    <a:pt x="638175" y="338706"/>
                    <a:pt x="577215" y="332800"/>
                  </a:cubicBezTo>
                  <a:cubicBezTo>
                    <a:pt x="516255" y="326895"/>
                    <a:pt x="455771" y="317179"/>
                    <a:pt x="394907" y="305463"/>
                  </a:cubicBezTo>
                  <a:cubicBezTo>
                    <a:pt x="334137" y="293557"/>
                    <a:pt x="273368" y="278412"/>
                    <a:pt x="211265" y="261363"/>
                  </a:cubicBezTo>
                  <a:cubicBezTo>
                    <a:pt x="149066" y="244123"/>
                    <a:pt x="85820" y="224310"/>
                    <a:pt x="17526" y="204880"/>
                  </a:cubicBezTo>
                  <a:cubicBezTo>
                    <a:pt x="11716" y="203165"/>
                    <a:pt x="5906" y="201546"/>
                    <a:pt x="0" y="199927"/>
                  </a:cubicBezTo>
                  <a:lnTo>
                    <a:pt x="0" y="526920"/>
                  </a:lnTo>
                  <a:cubicBezTo>
                    <a:pt x="32576" y="541874"/>
                    <a:pt x="66104" y="557114"/>
                    <a:pt x="100298" y="571973"/>
                  </a:cubicBezTo>
                  <a:cubicBezTo>
                    <a:pt x="164973" y="600167"/>
                    <a:pt x="232410" y="626456"/>
                    <a:pt x="301562" y="649697"/>
                  </a:cubicBezTo>
                  <a:cubicBezTo>
                    <a:pt x="439865" y="696655"/>
                    <a:pt x="585216" y="728754"/>
                    <a:pt x="731044" y="746947"/>
                  </a:cubicBezTo>
                  <a:cubicBezTo>
                    <a:pt x="876967" y="764664"/>
                    <a:pt x="1023652" y="769426"/>
                    <a:pt x="1168241" y="762759"/>
                  </a:cubicBezTo>
                  <a:cubicBezTo>
                    <a:pt x="1313021" y="756663"/>
                    <a:pt x="1455896" y="740185"/>
                    <a:pt x="1596581" y="716944"/>
                  </a:cubicBezTo>
                  <a:cubicBezTo>
                    <a:pt x="1632014" y="711610"/>
                    <a:pt x="1666685" y="704371"/>
                    <a:pt x="1701641" y="697894"/>
                  </a:cubicBezTo>
                  <a:lnTo>
                    <a:pt x="1752124" y="688273"/>
                  </a:lnTo>
                  <a:lnTo>
                    <a:pt x="1797939" y="679891"/>
                  </a:lnTo>
                  <a:cubicBezTo>
                    <a:pt x="1860328" y="669128"/>
                    <a:pt x="1924431" y="658746"/>
                    <a:pt x="1988630" y="649316"/>
                  </a:cubicBezTo>
                  <a:cubicBezTo>
                    <a:pt x="2117217" y="630838"/>
                    <a:pt x="2246852" y="614645"/>
                    <a:pt x="2376297" y="601691"/>
                  </a:cubicBezTo>
                  <a:cubicBezTo>
                    <a:pt x="2441067" y="595214"/>
                    <a:pt x="2505742" y="589118"/>
                    <a:pt x="2570416" y="584165"/>
                  </a:cubicBezTo>
                  <a:cubicBezTo>
                    <a:pt x="2635091" y="579402"/>
                    <a:pt x="2699671" y="574831"/>
                    <a:pt x="2764155" y="571497"/>
                  </a:cubicBezTo>
                  <a:cubicBezTo>
                    <a:pt x="2828639" y="568068"/>
                    <a:pt x="2892933" y="565401"/>
                    <a:pt x="2956941" y="564163"/>
                  </a:cubicBezTo>
                  <a:cubicBezTo>
                    <a:pt x="3021045" y="562353"/>
                    <a:pt x="3084766" y="561972"/>
                    <a:pt x="3148298" y="562639"/>
                  </a:cubicBezTo>
                  <a:cubicBezTo>
                    <a:pt x="3211735" y="563305"/>
                    <a:pt x="3274695" y="565591"/>
                    <a:pt x="3337274" y="568544"/>
                  </a:cubicBezTo>
                  <a:cubicBezTo>
                    <a:pt x="3399568" y="572259"/>
                    <a:pt x="3461671" y="576259"/>
                    <a:pt x="3522345" y="583308"/>
                  </a:cubicBezTo>
                  <a:cubicBezTo>
                    <a:pt x="3537680" y="584737"/>
                    <a:pt x="3552730" y="586737"/>
                    <a:pt x="3567779" y="588642"/>
                  </a:cubicBezTo>
                  <a:lnTo>
                    <a:pt x="3613785" y="594357"/>
                  </a:lnTo>
                  <a:lnTo>
                    <a:pt x="3713798" y="607882"/>
                  </a:lnTo>
                  <a:lnTo>
                    <a:pt x="3913823" y="634838"/>
                  </a:lnTo>
                  <a:cubicBezTo>
                    <a:pt x="4047268" y="652078"/>
                    <a:pt x="4180904" y="670366"/>
                    <a:pt x="4315873" y="686273"/>
                  </a:cubicBezTo>
                  <a:lnTo>
                    <a:pt x="4517422" y="710086"/>
                  </a:lnTo>
                  <a:cubicBezTo>
                    <a:pt x="4586573" y="717896"/>
                    <a:pt x="4657916" y="725992"/>
                    <a:pt x="4728972" y="731422"/>
                  </a:cubicBezTo>
                  <a:cubicBezTo>
                    <a:pt x="4871371" y="743042"/>
                    <a:pt x="5016627" y="748376"/>
                    <a:pt x="5162931" y="744185"/>
                  </a:cubicBezTo>
                  <a:cubicBezTo>
                    <a:pt x="5308949" y="740566"/>
                    <a:pt x="5456111" y="725611"/>
                    <a:pt x="5594033" y="706466"/>
                  </a:cubicBezTo>
                  <a:cubicBezTo>
                    <a:pt x="5732621" y="687511"/>
                    <a:pt x="5859876" y="667033"/>
                    <a:pt x="5982939" y="655793"/>
                  </a:cubicBezTo>
                  <a:cubicBezTo>
                    <a:pt x="6013799" y="652936"/>
                    <a:pt x="6044375" y="650364"/>
                    <a:pt x="6075045" y="648459"/>
                  </a:cubicBezTo>
                  <a:cubicBezTo>
                    <a:pt x="6105906" y="646363"/>
                    <a:pt x="6135529" y="645125"/>
                    <a:pt x="6167819" y="643887"/>
                  </a:cubicBezTo>
                  <a:cubicBezTo>
                    <a:pt x="6230779" y="641125"/>
                    <a:pt x="6295930" y="640077"/>
                    <a:pt x="6361081" y="639124"/>
                  </a:cubicBezTo>
                  <a:cubicBezTo>
                    <a:pt x="6491955" y="637981"/>
                    <a:pt x="6624638" y="638553"/>
                    <a:pt x="6757321" y="640458"/>
                  </a:cubicBezTo>
                  <a:cubicBezTo>
                    <a:pt x="6890195" y="642553"/>
                    <a:pt x="7023449" y="645030"/>
                    <a:pt x="7156704" y="649030"/>
                  </a:cubicBezTo>
                  <a:cubicBezTo>
                    <a:pt x="7289959" y="652650"/>
                    <a:pt x="7423404" y="656841"/>
                    <a:pt x="7556373" y="662365"/>
                  </a:cubicBezTo>
                  <a:cubicBezTo>
                    <a:pt x="7689152" y="667509"/>
                    <a:pt x="7822502" y="673986"/>
                    <a:pt x="7952328" y="682177"/>
                  </a:cubicBezTo>
                  <a:lnTo>
                    <a:pt x="8000714" y="685511"/>
                  </a:lnTo>
                  <a:cubicBezTo>
                    <a:pt x="8016811" y="686654"/>
                    <a:pt x="8031670" y="688178"/>
                    <a:pt x="8047196" y="689416"/>
                  </a:cubicBezTo>
                  <a:lnTo>
                    <a:pt x="8097965" y="693893"/>
                  </a:lnTo>
                  <a:cubicBezTo>
                    <a:pt x="8116539" y="695417"/>
                    <a:pt x="8134731" y="696846"/>
                    <a:pt x="8152733" y="697894"/>
                  </a:cubicBezTo>
                  <a:cubicBezTo>
                    <a:pt x="8224647" y="701989"/>
                    <a:pt x="8294465" y="704085"/>
                    <a:pt x="8363903" y="705133"/>
                  </a:cubicBezTo>
                  <a:cubicBezTo>
                    <a:pt x="8502777" y="706657"/>
                    <a:pt x="8640223" y="704180"/>
                    <a:pt x="8777764" y="698084"/>
                  </a:cubicBezTo>
                  <a:cubicBezTo>
                    <a:pt x="8912352" y="692083"/>
                    <a:pt x="9046845" y="682749"/>
                    <a:pt x="9182005" y="668366"/>
                  </a:cubicBezTo>
                  <a:lnTo>
                    <a:pt x="9182005" y="351088"/>
                  </a:lnTo>
                  <a:close/>
                </a:path>
              </a:pathLst>
            </a:custGeom>
            <a:solidFill>
              <a:schemeClr val="bg1">
                <a:alpha val="30000"/>
              </a:schemeClr>
            </a:solidFill>
            <a:ln w="9525" cap="flat">
              <a:noFill/>
              <a:prstDash val="solid"/>
              <a:miter/>
            </a:ln>
          </p:spPr>
          <p:txBody>
            <a:bodyPr rtlCol="0" anchor="ctr"/>
            <a:lstStyle/>
            <a:p>
              <a:endParaRPr lang="en-US"/>
            </a:p>
          </p:txBody>
        </p:sp>
        <p:sp>
          <p:nvSpPr>
            <p:cNvPr id="80" name="Freeform: Shape 79">
              <a:extLst>
                <a:ext uri="{FF2B5EF4-FFF2-40B4-BE49-F238E27FC236}">
                  <a16:creationId xmlns:a16="http://schemas.microsoft.com/office/drawing/2014/main" id="{48928757-970C-4B99-9F9C-0C07E4A9451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501488"/>
              <a:ext cx="12188952" cy="641669"/>
            </a:xfrm>
            <a:custGeom>
              <a:avLst/>
              <a:gdLst>
                <a:gd name="connsiteX0" fmla="*/ 9182100 w 9182100"/>
                <a:gd name="connsiteY0" fmla="*/ 154189 h 544245"/>
                <a:gd name="connsiteX1" fmla="*/ 9047702 w 9182100"/>
                <a:gd name="connsiteY1" fmla="*/ 162762 h 544245"/>
                <a:gd name="connsiteX2" fmla="*/ 8652224 w 9182100"/>
                <a:gd name="connsiteY2" fmla="*/ 178287 h 544245"/>
                <a:gd name="connsiteX3" fmla="*/ 8255603 w 9182100"/>
                <a:gd name="connsiteY3" fmla="*/ 161047 h 544245"/>
                <a:gd name="connsiteX4" fmla="*/ 8060722 w 9182100"/>
                <a:gd name="connsiteY4" fmla="*/ 140854 h 544245"/>
                <a:gd name="connsiteX5" fmla="*/ 8013478 w 9182100"/>
                <a:gd name="connsiteY5" fmla="*/ 134187 h 544245"/>
                <a:gd name="connsiteX6" fmla="*/ 7990428 w 9182100"/>
                <a:gd name="connsiteY6" fmla="*/ 130567 h 544245"/>
                <a:gd name="connsiteX7" fmla="*/ 7964139 w 9182100"/>
                <a:gd name="connsiteY7" fmla="*/ 126853 h 544245"/>
                <a:gd name="connsiteX8" fmla="*/ 7911656 w 9182100"/>
                <a:gd name="connsiteY8" fmla="*/ 119518 h 544245"/>
                <a:gd name="connsiteX9" fmla="*/ 7860220 w 9182100"/>
                <a:gd name="connsiteY9" fmla="*/ 113232 h 544245"/>
                <a:gd name="connsiteX10" fmla="*/ 7453884 w 9182100"/>
                <a:gd name="connsiteY10" fmla="*/ 70369 h 544245"/>
                <a:gd name="connsiteX11" fmla="*/ 7048976 w 9182100"/>
                <a:gd name="connsiteY11" fmla="*/ 36556 h 544245"/>
                <a:gd name="connsiteX12" fmla="*/ 6846285 w 9182100"/>
                <a:gd name="connsiteY12" fmla="*/ 22649 h 544245"/>
                <a:gd name="connsiteX13" fmla="*/ 6643212 w 9182100"/>
                <a:gd name="connsiteY13" fmla="*/ 11600 h 544245"/>
                <a:gd name="connsiteX14" fmla="*/ 6541485 w 9182100"/>
                <a:gd name="connsiteY14" fmla="*/ 7314 h 544245"/>
                <a:gd name="connsiteX15" fmla="*/ 6439567 w 9182100"/>
                <a:gd name="connsiteY15" fmla="*/ 3885 h 544245"/>
                <a:gd name="connsiteX16" fmla="*/ 6337459 w 9182100"/>
                <a:gd name="connsiteY16" fmla="*/ 1313 h 544245"/>
                <a:gd name="connsiteX17" fmla="*/ 6234970 w 9182100"/>
                <a:gd name="connsiteY17" fmla="*/ 75 h 544245"/>
                <a:gd name="connsiteX18" fmla="*/ 6027802 w 9182100"/>
                <a:gd name="connsiteY18" fmla="*/ 2265 h 544245"/>
                <a:gd name="connsiteX19" fmla="*/ 5921978 w 9182100"/>
                <a:gd name="connsiteY19" fmla="*/ 6552 h 544245"/>
                <a:gd name="connsiteX20" fmla="*/ 5815965 w 9182100"/>
                <a:gd name="connsiteY20" fmla="*/ 14362 h 544245"/>
                <a:gd name="connsiteX21" fmla="*/ 5408390 w 9182100"/>
                <a:gd name="connsiteY21" fmla="*/ 67036 h 544245"/>
                <a:gd name="connsiteX22" fmla="*/ 5023866 w 9182100"/>
                <a:gd name="connsiteY22" fmla="*/ 103992 h 544245"/>
                <a:gd name="connsiteX23" fmla="*/ 4831556 w 9182100"/>
                <a:gd name="connsiteY23" fmla="*/ 106374 h 544245"/>
                <a:gd name="connsiteX24" fmla="*/ 4637723 w 9182100"/>
                <a:gd name="connsiteY24" fmla="*/ 98754 h 544245"/>
                <a:gd name="connsiteX25" fmla="*/ 4442460 w 9182100"/>
                <a:gd name="connsiteY25" fmla="*/ 83038 h 544245"/>
                <a:gd name="connsiteX26" fmla="*/ 4341686 w 9182100"/>
                <a:gd name="connsiteY26" fmla="*/ 77227 h 544245"/>
                <a:gd name="connsiteX27" fmla="*/ 4241006 w 9182100"/>
                <a:gd name="connsiteY27" fmla="*/ 71989 h 544245"/>
                <a:gd name="connsiteX28" fmla="*/ 3836956 w 9182100"/>
                <a:gd name="connsiteY28" fmla="*/ 54177 h 544245"/>
                <a:gd name="connsiteX29" fmla="*/ 3634549 w 9182100"/>
                <a:gd name="connsiteY29" fmla="*/ 45414 h 544245"/>
                <a:gd name="connsiteX30" fmla="*/ 3533394 w 9182100"/>
                <a:gd name="connsiteY30" fmla="*/ 40461 h 544245"/>
                <a:gd name="connsiteX31" fmla="*/ 3481959 w 9182100"/>
                <a:gd name="connsiteY31" fmla="*/ 37889 h 544245"/>
                <a:gd name="connsiteX32" fmla="*/ 3430238 w 9182100"/>
                <a:gd name="connsiteY32" fmla="*/ 35889 h 544245"/>
                <a:gd name="connsiteX33" fmla="*/ 3020473 w 9182100"/>
                <a:gd name="connsiteY33" fmla="*/ 37603 h 544245"/>
                <a:gd name="connsiteX34" fmla="*/ 2614422 w 9182100"/>
                <a:gd name="connsiteY34" fmla="*/ 56844 h 544245"/>
                <a:gd name="connsiteX35" fmla="*/ 2208657 w 9182100"/>
                <a:gd name="connsiteY35" fmla="*/ 81609 h 544245"/>
                <a:gd name="connsiteX36" fmla="*/ 1800606 w 9182100"/>
                <a:gd name="connsiteY36" fmla="*/ 107612 h 544245"/>
                <a:gd name="connsiteX37" fmla="*/ 1594676 w 9182100"/>
                <a:gd name="connsiteY37" fmla="*/ 124948 h 544245"/>
                <a:gd name="connsiteX38" fmla="*/ 1491996 w 9182100"/>
                <a:gd name="connsiteY38" fmla="*/ 136568 h 544245"/>
                <a:gd name="connsiteX39" fmla="*/ 1442942 w 9182100"/>
                <a:gd name="connsiteY39" fmla="*/ 141902 h 544245"/>
                <a:gd name="connsiteX40" fmla="*/ 1418463 w 9182100"/>
                <a:gd name="connsiteY40" fmla="*/ 144664 h 544245"/>
                <a:gd name="connsiteX41" fmla="*/ 1393984 w 9182100"/>
                <a:gd name="connsiteY41" fmla="*/ 146855 h 544245"/>
                <a:gd name="connsiteX42" fmla="*/ 1006697 w 9182100"/>
                <a:gd name="connsiteY42" fmla="*/ 169810 h 544245"/>
                <a:gd name="connsiteX43" fmla="*/ 816864 w 9182100"/>
                <a:gd name="connsiteY43" fmla="*/ 170953 h 544245"/>
                <a:gd name="connsiteX44" fmla="*/ 769906 w 9182100"/>
                <a:gd name="connsiteY44" fmla="*/ 169715 h 544245"/>
                <a:gd name="connsiteX45" fmla="*/ 723043 w 9182100"/>
                <a:gd name="connsiteY45" fmla="*/ 168096 h 544245"/>
                <a:gd name="connsiteX46" fmla="*/ 676370 w 9182100"/>
                <a:gd name="connsiteY46" fmla="*/ 166286 h 544245"/>
                <a:gd name="connsiteX47" fmla="*/ 629888 w 9182100"/>
                <a:gd name="connsiteY47" fmla="*/ 163333 h 544245"/>
                <a:gd name="connsiteX48" fmla="*/ 445484 w 9182100"/>
                <a:gd name="connsiteY48" fmla="*/ 146093 h 544245"/>
                <a:gd name="connsiteX49" fmla="*/ 263366 w 9182100"/>
                <a:gd name="connsiteY49" fmla="*/ 115232 h 544245"/>
                <a:gd name="connsiteX50" fmla="*/ 81439 w 9182100"/>
                <a:gd name="connsiteY50" fmla="*/ 70369 h 544245"/>
                <a:gd name="connsiteX51" fmla="*/ 35338 w 9182100"/>
                <a:gd name="connsiteY51" fmla="*/ 57034 h 544245"/>
                <a:gd name="connsiteX52" fmla="*/ 0 w 9182100"/>
                <a:gd name="connsiteY52" fmla="*/ 46652 h 544245"/>
                <a:gd name="connsiteX53" fmla="*/ 0 w 9182100"/>
                <a:gd name="connsiteY53" fmla="*/ 426795 h 544245"/>
                <a:gd name="connsiteX54" fmla="*/ 178594 w 9182100"/>
                <a:gd name="connsiteY54" fmla="*/ 479658 h 544245"/>
                <a:gd name="connsiteX55" fmla="*/ 610457 w 9182100"/>
                <a:gd name="connsiteY55" fmla="*/ 542619 h 544245"/>
                <a:gd name="connsiteX56" fmla="*/ 826865 w 9182100"/>
                <a:gd name="connsiteY56" fmla="*/ 539666 h 544245"/>
                <a:gd name="connsiteX57" fmla="*/ 1039654 w 9182100"/>
                <a:gd name="connsiteY57" fmla="*/ 515187 h 544245"/>
                <a:gd name="connsiteX58" fmla="*/ 1449705 w 9182100"/>
                <a:gd name="connsiteY58" fmla="*/ 415270 h 544245"/>
                <a:gd name="connsiteX59" fmla="*/ 1548765 w 9182100"/>
                <a:gd name="connsiteY59" fmla="*/ 382123 h 544245"/>
                <a:gd name="connsiteX60" fmla="*/ 1642872 w 9182100"/>
                <a:gd name="connsiteY60" fmla="*/ 349261 h 544245"/>
                <a:gd name="connsiteX61" fmla="*/ 1832991 w 9182100"/>
                <a:gd name="connsiteY61" fmla="*/ 289158 h 544245"/>
                <a:gd name="connsiteX62" fmla="*/ 2222754 w 9182100"/>
                <a:gd name="connsiteY62" fmla="*/ 193623 h 544245"/>
                <a:gd name="connsiteX63" fmla="*/ 2620137 w 9182100"/>
                <a:gd name="connsiteY63" fmla="*/ 138378 h 544245"/>
                <a:gd name="connsiteX64" fmla="*/ 3020473 w 9182100"/>
                <a:gd name="connsiteY64" fmla="*/ 127234 h 544245"/>
                <a:gd name="connsiteX65" fmla="*/ 3219736 w 9182100"/>
                <a:gd name="connsiteY65" fmla="*/ 139807 h 544245"/>
                <a:gd name="connsiteX66" fmla="*/ 3318605 w 9182100"/>
                <a:gd name="connsiteY66" fmla="*/ 151713 h 544245"/>
                <a:gd name="connsiteX67" fmla="*/ 3367754 w 9182100"/>
                <a:gd name="connsiteY67" fmla="*/ 158666 h 544245"/>
                <a:gd name="connsiteX68" fmla="*/ 3416618 w 9182100"/>
                <a:gd name="connsiteY68" fmla="*/ 166858 h 544245"/>
                <a:gd name="connsiteX69" fmla="*/ 3465195 w 9182100"/>
                <a:gd name="connsiteY69" fmla="*/ 176097 h 544245"/>
                <a:gd name="connsiteX70" fmla="*/ 3513868 w 9182100"/>
                <a:gd name="connsiteY70" fmla="*/ 185908 h 544245"/>
                <a:gd name="connsiteX71" fmla="*/ 3612737 w 9182100"/>
                <a:gd name="connsiteY71" fmla="*/ 207625 h 544245"/>
                <a:gd name="connsiteX72" fmla="*/ 3810381 w 9182100"/>
                <a:gd name="connsiteY72" fmla="*/ 252106 h 544245"/>
                <a:gd name="connsiteX73" fmla="*/ 4206621 w 9182100"/>
                <a:gd name="connsiteY73" fmla="*/ 339736 h 544245"/>
                <a:gd name="connsiteX74" fmla="*/ 4306062 w 9182100"/>
                <a:gd name="connsiteY74" fmla="*/ 359834 h 544245"/>
                <a:gd name="connsiteX75" fmla="*/ 4405503 w 9182100"/>
                <a:gd name="connsiteY75" fmla="*/ 378979 h 544245"/>
                <a:gd name="connsiteX76" fmla="*/ 4611529 w 9182100"/>
                <a:gd name="connsiteY76" fmla="*/ 405745 h 544245"/>
                <a:gd name="connsiteX77" fmla="*/ 5031677 w 9182100"/>
                <a:gd name="connsiteY77" fmla="*/ 427462 h 544245"/>
                <a:gd name="connsiteX78" fmla="*/ 5243227 w 9182100"/>
                <a:gd name="connsiteY78" fmla="*/ 418699 h 544245"/>
                <a:gd name="connsiteX79" fmla="*/ 5451062 w 9182100"/>
                <a:gd name="connsiteY79" fmla="*/ 398029 h 544245"/>
                <a:gd name="connsiteX80" fmla="*/ 5844635 w 9182100"/>
                <a:gd name="connsiteY80" fmla="*/ 353071 h 544245"/>
                <a:gd name="connsiteX81" fmla="*/ 5939981 w 9182100"/>
                <a:gd name="connsiteY81" fmla="*/ 346975 h 544245"/>
                <a:gd name="connsiteX82" fmla="*/ 6035898 w 9182100"/>
                <a:gd name="connsiteY82" fmla="*/ 344118 h 544245"/>
                <a:gd name="connsiteX83" fmla="*/ 6232303 w 9182100"/>
                <a:gd name="connsiteY83" fmla="*/ 343642 h 544245"/>
                <a:gd name="connsiteX84" fmla="*/ 6630924 w 9182100"/>
                <a:gd name="connsiteY84" fmla="*/ 351071 h 544245"/>
                <a:gd name="connsiteX85" fmla="*/ 6831140 w 9182100"/>
                <a:gd name="connsiteY85" fmla="*/ 356596 h 544245"/>
                <a:gd name="connsiteX86" fmla="*/ 7031545 w 9182100"/>
                <a:gd name="connsiteY86" fmla="*/ 362501 h 544245"/>
                <a:gd name="connsiteX87" fmla="*/ 7432262 w 9182100"/>
                <a:gd name="connsiteY87" fmla="*/ 378408 h 544245"/>
                <a:gd name="connsiteX88" fmla="*/ 7830312 w 9182100"/>
                <a:gd name="connsiteY88" fmla="*/ 402506 h 544245"/>
                <a:gd name="connsiteX89" fmla="*/ 7879270 w 9182100"/>
                <a:gd name="connsiteY89" fmla="*/ 406792 h 544245"/>
                <a:gd name="connsiteX90" fmla="*/ 7926895 w 9182100"/>
                <a:gd name="connsiteY90" fmla="*/ 411745 h 544245"/>
                <a:gd name="connsiteX91" fmla="*/ 7977569 w 9182100"/>
                <a:gd name="connsiteY91" fmla="*/ 417175 h 544245"/>
                <a:gd name="connsiteX92" fmla="*/ 8030623 w 9182100"/>
                <a:gd name="connsiteY92" fmla="*/ 422127 h 544245"/>
                <a:gd name="connsiteX93" fmla="*/ 8237982 w 9182100"/>
                <a:gd name="connsiteY93" fmla="*/ 435177 h 544245"/>
                <a:gd name="connsiteX94" fmla="*/ 8647748 w 9182100"/>
                <a:gd name="connsiteY94" fmla="*/ 449464 h 544245"/>
                <a:gd name="connsiteX95" fmla="*/ 8852821 w 9182100"/>
                <a:gd name="connsiteY95" fmla="*/ 456132 h 544245"/>
                <a:gd name="connsiteX96" fmla="*/ 8955786 w 9182100"/>
                <a:gd name="connsiteY96" fmla="*/ 458132 h 544245"/>
                <a:gd name="connsiteX97" fmla="*/ 9059227 w 9182100"/>
                <a:gd name="connsiteY97" fmla="*/ 457751 h 544245"/>
                <a:gd name="connsiteX98" fmla="*/ 9182005 w 9182100"/>
                <a:gd name="connsiteY98" fmla="*/ 452512 h 544245"/>
                <a:gd name="connsiteX99" fmla="*/ 9182005 w 9182100"/>
                <a:gd name="connsiteY99" fmla="*/ 154189 h 54424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Lst>
              <a:rect l="l" t="t" r="r" b="b"/>
              <a:pathLst>
                <a:path w="9182100" h="544245">
                  <a:moveTo>
                    <a:pt x="9182100" y="154189"/>
                  </a:moveTo>
                  <a:cubicBezTo>
                    <a:pt x="9137618" y="157142"/>
                    <a:pt x="9092851" y="159904"/>
                    <a:pt x="9047702" y="162762"/>
                  </a:cubicBezTo>
                  <a:cubicBezTo>
                    <a:pt x="8917114" y="170668"/>
                    <a:pt x="8784717" y="178002"/>
                    <a:pt x="8652224" y="178287"/>
                  </a:cubicBezTo>
                  <a:cubicBezTo>
                    <a:pt x="8519732" y="178764"/>
                    <a:pt x="8387049" y="171239"/>
                    <a:pt x="8255603" y="161047"/>
                  </a:cubicBezTo>
                  <a:cubicBezTo>
                    <a:pt x="8189881" y="155904"/>
                    <a:pt x="8124539" y="149236"/>
                    <a:pt x="8060722" y="140854"/>
                  </a:cubicBezTo>
                  <a:cubicBezTo>
                    <a:pt x="8044815" y="138759"/>
                    <a:pt x="8029099" y="136473"/>
                    <a:pt x="8013478" y="134187"/>
                  </a:cubicBezTo>
                  <a:lnTo>
                    <a:pt x="7990428" y="130567"/>
                  </a:lnTo>
                  <a:lnTo>
                    <a:pt x="7964139" y="126853"/>
                  </a:lnTo>
                  <a:cubicBezTo>
                    <a:pt x="7946708" y="124376"/>
                    <a:pt x="7928896" y="121709"/>
                    <a:pt x="7911656" y="119518"/>
                  </a:cubicBezTo>
                  <a:lnTo>
                    <a:pt x="7860220" y="113232"/>
                  </a:lnTo>
                  <a:cubicBezTo>
                    <a:pt x="7723728" y="96277"/>
                    <a:pt x="7589044" y="83038"/>
                    <a:pt x="7453884" y="70369"/>
                  </a:cubicBezTo>
                  <a:cubicBezTo>
                    <a:pt x="7318915" y="57701"/>
                    <a:pt x="7184041" y="46366"/>
                    <a:pt x="7048976" y="36556"/>
                  </a:cubicBezTo>
                  <a:cubicBezTo>
                    <a:pt x="6981444" y="31793"/>
                    <a:pt x="6913912" y="26840"/>
                    <a:pt x="6846285" y="22649"/>
                  </a:cubicBezTo>
                  <a:cubicBezTo>
                    <a:pt x="6778657" y="18553"/>
                    <a:pt x="6710934" y="14934"/>
                    <a:pt x="6643212" y="11600"/>
                  </a:cubicBezTo>
                  <a:lnTo>
                    <a:pt x="6541485" y="7314"/>
                  </a:lnTo>
                  <a:cubicBezTo>
                    <a:pt x="6507576" y="5790"/>
                    <a:pt x="6473667" y="4647"/>
                    <a:pt x="6439567" y="3885"/>
                  </a:cubicBezTo>
                  <a:lnTo>
                    <a:pt x="6337459" y="1313"/>
                  </a:lnTo>
                  <a:lnTo>
                    <a:pt x="6234970" y="75"/>
                  </a:lnTo>
                  <a:cubicBezTo>
                    <a:pt x="6166295" y="-116"/>
                    <a:pt x="6097715" y="-116"/>
                    <a:pt x="6027802" y="2265"/>
                  </a:cubicBezTo>
                  <a:cubicBezTo>
                    <a:pt x="5993320" y="3123"/>
                    <a:pt x="5957412" y="4456"/>
                    <a:pt x="5921978" y="6552"/>
                  </a:cubicBezTo>
                  <a:cubicBezTo>
                    <a:pt x="5886546" y="8552"/>
                    <a:pt x="5851112" y="11124"/>
                    <a:pt x="5815965" y="14362"/>
                  </a:cubicBezTo>
                  <a:cubicBezTo>
                    <a:pt x="5674995" y="27126"/>
                    <a:pt x="5538597" y="48938"/>
                    <a:pt x="5408390" y="67036"/>
                  </a:cubicBezTo>
                  <a:cubicBezTo>
                    <a:pt x="5277993" y="85514"/>
                    <a:pt x="5151692" y="99039"/>
                    <a:pt x="5023866" y="103992"/>
                  </a:cubicBezTo>
                  <a:cubicBezTo>
                    <a:pt x="4960049" y="106660"/>
                    <a:pt x="4895946" y="107231"/>
                    <a:pt x="4831556" y="106374"/>
                  </a:cubicBezTo>
                  <a:cubicBezTo>
                    <a:pt x="4767167" y="105231"/>
                    <a:pt x="4702588" y="102468"/>
                    <a:pt x="4637723" y="98754"/>
                  </a:cubicBezTo>
                  <a:cubicBezTo>
                    <a:pt x="4572762" y="95230"/>
                    <a:pt x="4507992" y="88848"/>
                    <a:pt x="4442460" y="83038"/>
                  </a:cubicBezTo>
                  <a:cubicBezTo>
                    <a:pt x="4408837" y="80752"/>
                    <a:pt x="4375214" y="79228"/>
                    <a:pt x="4341686" y="77227"/>
                  </a:cubicBezTo>
                  <a:cubicBezTo>
                    <a:pt x="4308158" y="75227"/>
                    <a:pt x="4274534" y="73417"/>
                    <a:pt x="4241006" y="71989"/>
                  </a:cubicBezTo>
                  <a:cubicBezTo>
                    <a:pt x="4106895" y="65131"/>
                    <a:pt x="3971925" y="59797"/>
                    <a:pt x="3836956" y="54177"/>
                  </a:cubicBezTo>
                  <a:lnTo>
                    <a:pt x="3634549" y="45414"/>
                  </a:lnTo>
                  <a:lnTo>
                    <a:pt x="3533394" y="40461"/>
                  </a:lnTo>
                  <a:lnTo>
                    <a:pt x="3481959" y="37889"/>
                  </a:lnTo>
                  <a:cubicBezTo>
                    <a:pt x="3464719" y="37127"/>
                    <a:pt x="3447479" y="36079"/>
                    <a:pt x="3430238" y="35889"/>
                  </a:cubicBezTo>
                  <a:cubicBezTo>
                    <a:pt x="3292602" y="31126"/>
                    <a:pt x="3156299" y="33603"/>
                    <a:pt x="3020473" y="37603"/>
                  </a:cubicBezTo>
                  <a:cubicBezTo>
                    <a:pt x="2884741" y="41985"/>
                    <a:pt x="2749487" y="48843"/>
                    <a:pt x="2614422" y="56844"/>
                  </a:cubicBezTo>
                  <a:lnTo>
                    <a:pt x="2208657" y="81609"/>
                  </a:lnTo>
                  <a:cubicBezTo>
                    <a:pt x="2073116" y="89991"/>
                    <a:pt x="1937195" y="97515"/>
                    <a:pt x="1800606" y="107612"/>
                  </a:cubicBezTo>
                  <a:cubicBezTo>
                    <a:pt x="1732217" y="112184"/>
                    <a:pt x="1663827" y="117804"/>
                    <a:pt x="1594676" y="124948"/>
                  </a:cubicBezTo>
                  <a:lnTo>
                    <a:pt x="1491996" y="136568"/>
                  </a:lnTo>
                  <a:lnTo>
                    <a:pt x="1442942" y="141902"/>
                  </a:lnTo>
                  <a:lnTo>
                    <a:pt x="1418463" y="144664"/>
                  </a:lnTo>
                  <a:lnTo>
                    <a:pt x="1393984" y="146855"/>
                  </a:lnTo>
                  <a:cubicBezTo>
                    <a:pt x="1263491" y="159142"/>
                    <a:pt x="1134142" y="166667"/>
                    <a:pt x="1006697" y="169810"/>
                  </a:cubicBezTo>
                  <a:cubicBezTo>
                    <a:pt x="942975" y="172001"/>
                    <a:pt x="879729" y="171239"/>
                    <a:pt x="816864" y="170953"/>
                  </a:cubicBezTo>
                  <a:lnTo>
                    <a:pt x="769906" y="169715"/>
                  </a:lnTo>
                  <a:cubicBezTo>
                    <a:pt x="754285" y="169525"/>
                    <a:pt x="738569" y="169048"/>
                    <a:pt x="723043" y="168096"/>
                  </a:cubicBezTo>
                  <a:lnTo>
                    <a:pt x="676370" y="166286"/>
                  </a:lnTo>
                  <a:cubicBezTo>
                    <a:pt x="660845" y="165238"/>
                    <a:pt x="645414" y="164095"/>
                    <a:pt x="629888" y="163333"/>
                  </a:cubicBezTo>
                  <a:cubicBezTo>
                    <a:pt x="568071" y="159047"/>
                    <a:pt x="506540" y="154094"/>
                    <a:pt x="445484" y="146093"/>
                  </a:cubicBezTo>
                  <a:cubicBezTo>
                    <a:pt x="384524" y="137997"/>
                    <a:pt x="323850" y="128091"/>
                    <a:pt x="263366" y="115232"/>
                  </a:cubicBezTo>
                  <a:cubicBezTo>
                    <a:pt x="202787" y="102850"/>
                    <a:pt x="142589" y="87419"/>
                    <a:pt x="81439" y="70369"/>
                  </a:cubicBezTo>
                  <a:cubicBezTo>
                    <a:pt x="66199" y="66178"/>
                    <a:pt x="50864" y="61702"/>
                    <a:pt x="35338" y="57034"/>
                  </a:cubicBezTo>
                  <a:lnTo>
                    <a:pt x="0" y="46652"/>
                  </a:lnTo>
                  <a:lnTo>
                    <a:pt x="0" y="426795"/>
                  </a:lnTo>
                  <a:cubicBezTo>
                    <a:pt x="58198" y="446416"/>
                    <a:pt x="117920" y="464323"/>
                    <a:pt x="178594" y="479658"/>
                  </a:cubicBezTo>
                  <a:cubicBezTo>
                    <a:pt x="319850" y="514901"/>
                    <a:pt x="465582" y="537094"/>
                    <a:pt x="610457" y="542619"/>
                  </a:cubicBezTo>
                  <a:cubicBezTo>
                    <a:pt x="682943" y="545953"/>
                    <a:pt x="755142" y="543762"/>
                    <a:pt x="826865" y="539666"/>
                  </a:cubicBezTo>
                  <a:cubicBezTo>
                    <a:pt x="898398" y="534523"/>
                    <a:pt x="969645" y="526903"/>
                    <a:pt x="1039654" y="515187"/>
                  </a:cubicBezTo>
                  <a:cubicBezTo>
                    <a:pt x="1180052" y="492517"/>
                    <a:pt x="1316736" y="457751"/>
                    <a:pt x="1449705" y="415270"/>
                  </a:cubicBezTo>
                  <a:cubicBezTo>
                    <a:pt x="1483138" y="405364"/>
                    <a:pt x="1515809" y="393172"/>
                    <a:pt x="1548765" y="382123"/>
                  </a:cubicBezTo>
                  <a:lnTo>
                    <a:pt x="1642872" y="349261"/>
                  </a:lnTo>
                  <a:cubicBezTo>
                    <a:pt x="1705261" y="328211"/>
                    <a:pt x="1768983" y="308208"/>
                    <a:pt x="1832991" y="289158"/>
                  </a:cubicBezTo>
                  <a:cubicBezTo>
                    <a:pt x="1961198" y="251821"/>
                    <a:pt x="2091404" y="219435"/>
                    <a:pt x="2222754" y="193623"/>
                  </a:cubicBezTo>
                  <a:cubicBezTo>
                    <a:pt x="2354199" y="168382"/>
                    <a:pt x="2486882" y="149332"/>
                    <a:pt x="2620137" y="138378"/>
                  </a:cubicBezTo>
                  <a:cubicBezTo>
                    <a:pt x="2753392" y="127424"/>
                    <a:pt x="2887123" y="122947"/>
                    <a:pt x="3020473" y="127234"/>
                  </a:cubicBezTo>
                  <a:cubicBezTo>
                    <a:pt x="3087148" y="129043"/>
                    <a:pt x="3153632" y="133711"/>
                    <a:pt x="3219736" y="139807"/>
                  </a:cubicBezTo>
                  <a:cubicBezTo>
                    <a:pt x="3252788" y="143426"/>
                    <a:pt x="3285839" y="146760"/>
                    <a:pt x="3318605" y="151713"/>
                  </a:cubicBezTo>
                  <a:lnTo>
                    <a:pt x="3367754" y="158666"/>
                  </a:lnTo>
                  <a:cubicBezTo>
                    <a:pt x="3384042" y="161238"/>
                    <a:pt x="3400330" y="164000"/>
                    <a:pt x="3416618" y="166858"/>
                  </a:cubicBezTo>
                  <a:cubicBezTo>
                    <a:pt x="3432905" y="169525"/>
                    <a:pt x="3449003" y="172954"/>
                    <a:pt x="3465195" y="176097"/>
                  </a:cubicBezTo>
                  <a:cubicBezTo>
                    <a:pt x="3481483" y="179431"/>
                    <a:pt x="3497199" y="182288"/>
                    <a:pt x="3513868" y="185908"/>
                  </a:cubicBezTo>
                  <a:lnTo>
                    <a:pt x="3612737" y="207625"/>
                  </a:lnTo>
                  <a:lnTo>
                    <a:pt x="3810381" y="252106"/>
                  </a:lnTo>
                  <a:cubicBezTo>
                    <a:pt x="3942112" y="282015"/>
                    <a:pt x="4073843" y="312590"/>
                    <a:pt x="4206621" y="339736"/>
                  </a:cubicBezTo>
                  <a:cubicBezTo>
                    <a:pt x="4239768" y="346785"/>
                    <a:pt x="4272915" y="353452"/>
                    <a:pt x="4306062" y="359834"/>
                  </a:cubicBezTo>
                  <a:cubicBezTo>
                    <a:pt x="4339209" y="366216"/>
                    <a:pt x="4372356" y="372979"/>
                    <a:pt x="4405503" y="378979"/>
                  </a:cubicBezTo>
                  <a:cubicBezTo>
                    <a:pt x="4473416" y="389266"/>
                    <a:pt x="4542378" y="398410"/>
                    <a:pt x="4611529" y="405745"/>
                  </a:cubicBezTo>
                  <a:cubicBezTo>
                    <a:pt x="4749832" y="420794"/>
                    <a:pt x="4890326" y="428795"/>
                    <a:pt x="5031677" y="427462"/>
                  </a:cubicBezTo>
                  <a:cubicBezTo>
                    <a:pt x="5102352" y="426985"/>
                    <a:pt x="5173028" y="423747"/>
                    <a:pt x="5243227" y="418699"/>
                  </a:cubicBezTo>
                  <a:cubicBezTo>
                    <a:pt x="5313427" y="413650"/>
                    <a:pt x="5382959" y="406030"/>
                    <a:pt x="5451062" y="398029"/>
                  </a:cubicBezTo>
                  <a:cubicBezTo>
                    <a:pt x="5587651" y="381551"/>
                    <a:pt x="5717381" y="362501"/>
                    <a:pt x="5844635" y="353071"/>
                  </a:cubicBezTo>
                  <a:cubicBezTo>
                    <a:pt x="5876544" y="350690"/>
                    <a:pt x="5908262" y="348404"/>
                    <a:pt x="5939981" y="346975"/>
                  </a:cubicBezTo>
                  <a:cubicBezTo>
                    <a:pt x="5971794" y="345356"/>
                    <a:pt x="6003036" y="344308"/>
                    <a:pt x="6035898" y="344118"/>
                  </a:cubicBezTo>
                  <a:cubicBezTo>
                    <a:pt x="6100477" y="343070"/>
                    <a:pt x="6166390" y="343356"/>
                    <a:pt x="6232303" y="343642"/>
                  </a:cubicBezTo>
                  <a:cubicBezTo>
                    <a:pt x="6364415" y="344880"/>
                    <a:pt x="6497669" y="347833"/>
                    <a:pt x="6630924" y="351071"/>
                  </a:cubicBezTo>
                  <a:lnTo>
                    <a:pt x="6831140" y="356596"/>
                  </a:lnTo>
                  <a:lnTo>
                    <a:pt x="7031545" y="362501"/>
                  </a:lnTo>
                  <a:cubicBezTo>
                    <a:pt x="7165086" y="367454"/>
                    <a:pt x="7298818" y="371835"/>
                    <a:pt x="7432262" y="378408"/>
                  </a:cubicBezTo>
                  <a:cubicBezTo>
                    <a:pt x="7565518" y="384790"/>
                    <a:pt x="7699153" y="392124"/>
                    <a:pt x="7830312" y="402506"/>
                  </a:cubicBezTo>
                  <a:lnTo>
                    <a:pt x="7879270" y="406792"/>
                  </a:lnTo>
                  <a:lnTo>
                    <a:pt x="7926895" y="411745"/>
                  </a:lnTo>
                  <a:lnTo>
                    <a:pt x="7977569" y="417175"/>
                  </a:lnTo>
                  <a:cubicBezTo>
                    <a:pt x="7995380" y="418984"/>
                    <a:pt x="8013097" y="420699"/>
                    <a:pt x="8030623" y="422127"/>
                  </a:cubicBezTo>
                  <a:cubicBezTo>
                    <a:pt x="8100632" y="427843"/>
                    <a:pt x="8169402" y="431748"/>
                    <a:pt x="8237982" y="435177"/>
                  </a:cubicBezTo>
                  <a:cubicBezTo>
                    <a:pt x="8375047" y="442035"/>
                    <a:pt x="8511254" y="444511"/>
                    <a:pt x="8647748" y="449464"/>
                  </a:cubicBezTo>
                  <a:cubicBezTo>
                    <a:pt x="8715946" y="451750"/>
                    <a:pt x="8784336" y="454513"/>
                    <a:pt x="8852821" y="456132"/>
                  </a:cubicBezTo>
                  <a:cubicBezTo>
                    <a:pt x="8887111" y="456989"/>
                    <a:pt x="8921401" y="457751"/>
                    <a:pt x="8955786" y="458132"/>
                  </a:cubicBezTo>
                  <a:cubicBezTo>
                    <a:pt x="8990171" y="458323"/>
                    <a:pt x="9024651" y="458227"/>
                    <a:pt x="9059227" y="457751"/>
                  </a:cubicBezTo>
                  <a:cubicBezTo>
                    <a:pt x="9099995" y="456989"/>
                    <a:pt x="9140857" y="455275"/>
                    <a:pt x="9182005" y="452512"/>
                  </a:cubicBezTo>
                  <a:lnTo>
                    <a:pt x="9182005" y="154189"/>
                  </a:ln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lt1"/>
                </a:solidFill>
              </a:endParaRPr>
            </a:p>
          </p:txBody>
        </p:sp>
        <p:sp useBgFill="1">
          <p:nvSpPr>
            <p:cNvPr id="81" name="Freeform: Shape 80">
              <a:extLst>
                <a:ext uri="{FF2B5EF4-FFF2-40B4-BE49-F238E27FC236}">
                  <a16:creationId xmlns:a16="http://schemas.microsoft.com/office/drawing/2014/main" id="{1213505B-6136-49EC-951C-1FDA2A6C5BD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05" y="3614750"/>
              <a:ext cx="12188952" cy="1201528"/>
            </a:xfrm>
            <a:custGeom>
              <a:avLst/>
              <a:gdLst>
                <a:gd name="connsiteX0" fmla="*/ 0 w 9182100"/>
                <a:gd name="connsiteY0" fmla="*/ 1019102 h 1019102"/>
                <a:gd name="connsiteX1" fmla="*/ 9182100 w 9182100"/>
                <a:gd name="connsiteY1" fmla="*/ 1019102 h 1019102"/>
                <a:gd name="connsiteX2" fmla="*/ 9182100 w 9182100"/>
                <a:gd name="connsiteY2" fmla="*/ 273009 h 1019102"/>
                <a:gd name="connsiteX3" fmla="*/ 9065895 w 9182100"/>
                <a:gd name="connsiteY3" fmla="*/ 278343 h 1019102"/>
                <a:gd name="connsiteX4" fmla="*/ 8261890 w 9182100"/>
                <a:gd name="connsiteY4" fmla="*/ 257769 h 1019102"/>
                <a:gd name="connsiteX5" fmla="*/ 8038624 w 9182100"/>
                <a:gd name="connsiteY5" fmla="*/ 235956 h 1019102"/>
                <a:gd name="connsiteX6" fmla="*/ 7862221 w 9182100"/>
                <a:gd name="connsiteY6" fmla="*/ 213097 h 1019102"/>
                <a:gd name="connsiteX7" fmla="*/ 6238780 w 9182100"/>
                <a:gd name="connsiteY7" fmla="*/ 126419 h 1019102"/>
                <a:gd name="connsiteX8" fmla="*/ 5828729 w 9182100"/>
                <a:gd name="connsiteY8" fmla="*/ 142421 h 1019102"/>
                <a:gd name="connsiteX9" fmla="*/ 5227606 w 9182100"/>
                <a:gd name="connsiteY9" fmla="*/ 219764 h 1019102"/>
                <a:gd name="connsiteX10" fmla="*/ 4394359 w 9182100"/>
                <a:gd name="connsiteY10" fmla="*/ 190713 h 1019102"/>
                <a:gd name="connsiteX11" fmla="*/ 3789236 w 9182100"/>
                <a:gd name="connsiteY11" fmla="*/ 107655 h 1019102"/>
                <a:gd name="connsiteX12" fmla="*/ 3391567 w 9182100"/>
                <a:gd name="connsiteY12" fmla="*/ 30502 h 1019102"/>
                <a:gd name="connsiteX13" fmla="*/ 2180177 w 9182100"/>
                <a:gd name="connsiteY13" fmla="*/ 67745 h 1019102"/>
                <a:gd name="connsiteX14" fmla="*/ 1543336 w 9182100"/>
                <a:gd name="connsiteY14" fmla="*/ 209953 h 1019102"/>
                <a:gd name="connsiteX15" fmla="*/ 1276731 w 9182100"/>
                <a:gd name="connsiteY15" fmla="*/ 286439 h 1019102"/>
                <a:gd name="connsiteX16" fmla="*/ 441293 w 9182100"/>
                <a:gd name="connsiteY16" fmla="*/ 292345 h 1019102"/>
                <a:gd name="connsiteX17" fmla="*/ 0 w 9182100"/>
                <a:gd name="connsiteY17" fmla="*/ 135563 h 1019102"/>
                <a:gd name="connsiteX18" fmla="*/ 0 w 9182100"/>
                <a:gd name="connsiteY18" fmla="*/ 1019102 h 101910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Lst>
              <a:rect l="l" t="t" r="r" b="b"/>
              <a:pathLst>
                <a:path w="9182100" h="1019102">
                  <a:moveTo>
                    <a:pt x="0" y="1019102"/>
                  </a:moveTo>
                  <a:lnTo>
                    <a:pt x="9182100" y="1019102"/>
                  </a:lnTo>
                  <a:lnTo>
                    <a:pt x="9182100" y="273009"/>
                  </a:lnTo>
                  <a:cubicBezTo>
                    <a:pt x="9143429" y="275485"/>
                    <a:pt x="9104662" y="277200"/>
                    <a:pt x="9065895" y="278343"/>
                  </a:cubicBezTo>
                  <a:cubicBezTo>
                    <a:pt x="8798243" y="285201"/>
                    <a:pt x="8529066" y="277009"/>
                    <a:pt x="8261890" y="257769"/>
                  </a:cubicBezTo>
                  <a:cubicBezTo>
                    <a:pt x="8187024" y="251863"/>
                    <a:pt x="8112443" y="245386"/>
                    <a:pt x="8038624" y="235956"/>
                  </a:cubicBezTo>
                  <a:cubicBezTo>
                    <a:pt x="7980140" y="228051"/>
                    <a:pt x="7920228" y="219002"/>
                    <a:pt x="7862221" y="213097"/>
                  </a:cubicBezTo>
                  <a:cubicBezTo>
                    <a:pt x="7322439" y="159280"/>
                    <a:pt x="6780943" y="130991"/>
                    <a:pt x="6238780" y="126419"/>
                  </a:cubicBezTo>
                  <a:cubicBezTo>
                    <a:pt x="6102477" y="126324"/>
                    <a:pt x="5964745" y="128800"/>
                    <a:pt x="5828729" y="142421"/>
                  </a:cubicBezTo>
                  <a:cubicBezTo>
                    <a:pt x="5624703" y="162328"/>
                    <a:pt x="5429441" y="202048"/>
                    <a:pt x="5227606" y="219764"/>
                  </a:cubicBezTo>
                  <a:cubicBezTo>
                    <a:pt x="4950238" y="245767"/>
                    <a:pt x="4670393" y="228527"/>
                    <a:pt x="4394359" y="190713"/>
                  </a:cubicBezTo>
                  <a:cubicBezTo>
                    <a:pt x="4193381" y="163090"/>
                    <a:pt x="3988880" y="147755"/>
                    <a:pt x="3789236" y="107655"/>
                  </a:cubicBezTo>
                  <a:cubicBezTo>
                    <a:pt x="3660743" y="85271"/>
                    <a:pt x="3520249" y="51648"/>
                    <a:pt x="3391567" y="30502"/>
                  </a:cubicBezTo>
                  <a:cubicBezTo>
                    <a:pt x="2990469" y="-28553"/>
                    <a:pt x="2579370" y="5928"/>
                    <a:pt x="2180177" y="67745"/>
                  </a:cubicBezTo>
                  <a:cubicBezTo>
                    <a:pt x="1965198" y="103273"/>
                    <a:pt x="1751648" y="146136"/>
                    <a:pt x="1543336" y="209953"/>
                  </a:cubicBezTo>
                  <a:cubicBezTo>
                    <a:pt x="1456087" y="238528"/>
                    <a:pt x="1365885" y="264627"/>
                    <a:pt x="1276731" y="286439"/>
                  </a:cubicBezTo>
                  <a:cubicBezTo>
                    <a:pt x="1001173" y="335398"/>
                    <a:pt x="716471" y="346923"/>
                    <a:pt x="441293" y="292345"/>
                  </a:cubicBezTo>
                  <a:cubicBezTo>
                    <a:pt x="285655" y="263198"/>
                    <a:pt x="143923" y="198237"/>
                    <a:pt x="0" y="135563"/>
                  </a:cubicBezTo>
                  <a:lnTo>
                    <a:pt x="0" y="1019102"/>
                  </a:lnTo>
                  <a:close/>
                </a:path>
              </a:pathLst>
            </a:custGeom>
            <a:ln w="9525" cap="flat">
              <a:noFill/>
              <a:prstDash val="solid"/>
              <a:miter/>
            </a:ln>
          </p:spPr>
          <p:txBody>
            <a:bodyPr rtlCol="0" anchor="ctr"/>
            <a:lstStyle/>
            <a:p>
              <a:endParaRPr lang="en-US" dirty="0"/>
            </a:p>
          </p:txBody>
        </p:sp>
      </p:grpSp>
      <p:pic>
        <p:nvPicPr>
          <p:cNvPr id="40" name="Picture 39">
            <a:extLst>
              <a:ext uri="{FF2B5EF4-FFF2-40B4-BE49-F238E27FC236}">
                <a16:creationId xmlns:a16="http://schemas.microsoft.com/office/drawing/2014/main" id="{187A5587-C43E-5C43-BDD8-6B8C83E64DAA}"/>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194;p27">
            <a:extLst>
              <a:ext uri="{FF2B5EF4-FFF2-40B4-BE49-F238E27FC236}">
                <a16:creationId xmlns:a16="http://schemas.microsoft.com/office/drawing/2014/main" id="{D8EA03E8-15A9-5641-B181-5B020F5D4091}"/>
              </a:ext>
            </a:extLst>
          </p:cNvPr>
          <p:cNvSpPr txBox="1">
            <a:spLocks noGrp="1"/>
          </p:cNvSpPr>
          <p:nvPr>
            <p:ph type="title"/>
          </p:nvPr>
        </p:nvSpPr>
        <p:spPr>
          <a:xfrm>
            <a:off x="-27096" y="4434292"/>
            <a:ext cx="5029200" cy="829627"/>
          </a:xfrm>
          <a:prstGeom prst="rect">
            <a:avLst/>
          </a:prstGeom>
        </p:spPr>
        <p:txBody>
          <a:bodyPr spcFirstLastPara="1" vert="horz" lIns="91440" tIns="45720" rIns="91440" bIns="45720" rtlCol="0" anchor="ctr" anchorCtr="0">
            <a:normAutofit fontScale="90000"/>
          </a:bodyPr>
          <a:lstStyle/>
          <a:p>
            <a:pPr marL="0" marR="0" lvl="0" indent="0" algn="l">
              <a:lnSpc>
                <a:spcPct val="90000"/>
              </a:lnSpc>
              <a:spcBef>
                <a:spcPct val="0"/>
              </a:spcBef>
              <a:spcAft>
                <a:spcPts val="0"/>
              </a:spcAft>
              <a:buClr>
                <a:srgbClr val="3F3F3F"/>
              </a:buClr>
            </a:pPr>
            <a:r>
              <a:rPr lang="en-US" kern="1200" dirty="0">
                <a:solidFill>
                  <a:schemeClr val="tx1"/>
                </a:solidFill>
                <a:latin typeface="Dank Mono" pitchFamily="49" charset="77"/>
                <a:ea typeface="+mj-ea"/>
                <a:cs typeface="+mj-cs"/>
              </a:rPr>
              <a:t>Puppies Scenario</a:t>
            </a:r>
            <a:endParaRPr lang="en-US" b="0" i="0" u="none" strike="noStrike" kern="1200" cap="none" dirty="0">
              <a:solidFill>
                <a:schemeClr val="tx1"/>
              </a:solidFill>
              <a:latin typeface="Dank Mono" pitchFamily="49" charset="77"/>
              <a:ea typeface="+mj-ea"/>
              <a:cs typeface="+mj-cs"/>
              <a:sym typeface="Oswald"/>
            </a:endParaRPr>
          </a:p>
        </p:txBody>
      </p:sp>
      <p:sp>
        <p:nvSpPr>
          <p:cNvPr id="2" name="Rectangle 1">
            <a:extLst>
              <a:ext uri="{FF2B5EF4-FFF2-40B4-BE49-F238E27FC236}">
                <a16:creationId xmlns:a16="http://schemas.microsoft.com/office/drawing/2014/main" id="{39C29570-C163-7646-973B-51456ABB0CE8}"/>
              </a:ext>
            </a:extLst>
          </p:cNvPr>
          <p:cNvSpPr/>
          <p:nvPr/>
        </p:nvSpPr>
        <p:spPr>
          <a:xfrm>
            <a:off x="5002104" y="4591086"/>
            <a:ext cx="1950038" cy="523220"/>
          </a:xfrm>
          <a:prstGeom prst="rect">
            <a:avLst/>
          </a:prstGeom>
        </p:spPr>
        <p:txBody>
          <a:bodyPr wrap="square">
            <a:spAutoFit/>
          </a:bodyPr>
          <a:lstStyle/>
          <a:p>
            <a:r>
              <a:rPr lang="en-US" kern="1200" dirty="0">
                <a:solidFill>
                  <a:schemeClr val="tx1"/>
                </a:solidFill>
                <a:latin typeface="Dank Mono" pitchFamily="49" charset="77"/>
              </a:rPr>
              <a:t>02_puppies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endParaRPr lang="en-US" dirty="0"/>
          </a:p>
        </p:txBody>
      </p:sp>
    </p:spTree>
    <p:extLst>
      <p:ext uri="{BB962C8B-B14F-4D97-AF65-F5344CB8AC3E}">
        <p14:creationId xmlns:p14="http://schemas.microsoft.com/office/powerpoint/2010/main" val="2704120294"/>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9"/>
        <p:cNvGrpSpPr/>
        <p:nvPr/>
      </p:nvGrpSpPr>
      <p:grpSpPr>
        <a:xfrm>
          <a:off x="0" y="0"/>
          <a:ext cx="0" cy="0"/>
          <a:chOff x="0" y="0"/>
          <a:chExt cx="0" cy="0"/>
        </a:xfrm>
      </p:grpSpPr>
      <p:pic>
        <p:nvPicPr>
          <p:cNvPr id="30722" name="Picture 2" descr="Harvard launches Free Online Architecture Course targeting Kenyan Students  - Kenyan Wallstreet">
            <a:extLst>
              <a:ext uri="{FF2B5EF4-FFF2-40B4-BE49-F238E27FC236}">
                <a16:creationId xmlns:a16="http://schemas.microsoft.com/office/drawing/2014/main" id="{AB694D90-E9BD-C948-B72D-8F54356998B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66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0724"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0" name="Google Shape;240;p33"/>
          <p:cNvSpPr txBox="1">
            <a:spLocks noGrp="1"/>
          </p:cNvSpPr>
          <p:nvPr>
            <p:ph type="title"/>
          </p:nvPr>
        </p:nvSpPr>
        <p:spPr>
          <a:xfrm>
            <a:off x="392906" y="3987930"/>
            <a:ext cx="8408194" cy="558627"/>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700" dirty="0">
                <a:solidFill>
                  <a:schemeClr val="tx1">
                    <a:lumMod val="85000"/>
                    <a:lumOff val="15000"/>
                  </a:schemeClr>
                </a:solidFill>
              </a:rPr>
              <a:t>PROJECT STRUCTURE</a:t>
            </a:r>
          </a:p>
        </p:txBody>
      </p:sp>
      <p:cxnSp>
        <p:nvCxnSpPr>
          <p:cNvPr id="30725"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30726"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42" name="Google Shape;242;p33"/>
          <p:cNvSpPr txBox="1">
            <a:spLocks noGrp="1"/>
          </p:cNvSpPr>
          <p:nvPr>
            <p:ph type="sldNum" idx="12"/>
          </p:nvPr>
        </p:nvSpPr>
        <p:spPr>
          <a:xfrm>
            <a:off x="6457950" y="4767262"/>
            <a:ext cx="2057400" cy="273844"/>
          </a:xfrm>
          <a:prstGeom prst="rect">
            <a:avLst/>
          </a:prstGeom>
        </p:spPr>
        <p:txBody>
          <a:bodyPr spcFirstLastPara="1" lIns="91425" tIns="45700" rIns="91425" bIns="45700" anchorCtr="0">
            <a:normAutofit/>
          </a:bodyPr>
          <a:lstStyle/>
          <a:p>
            <a:pPr marL="0" lvl="0" indent="0" rtl="0">
              <a:lnSpc>
                <a:spcPct val="90000"/>
              </a:lnSpc>
              <a:spcBef>
                <a:spcPts val="0"/>
              </a:spcBef>
              <a:spcAft>
                <a:spcPts val="600"/>
              </a:spcAft>
              <a:buNone/>
            </a:pPr>
            <a:fld id="{00000000-1234-1234-1234-123412341234}" type="slidenum">
              <a:rPr lang="en-US" sz="700"/>
              <a:pPr marL="0" lvl="0" indent="0" rtl="0">
                <a:lnSpc>
                  <a:spcPct val="90000"/>
                </a:lnSpc>
                <a:spcBef>
                  <a:spcPts val="0"/>
                </a:spcBef>
                <a:spcAft>
                  <a:spcPts val="600"/>
                </a:spcAft>
                <a:buNone/>
              </a:pPr>
              <a:t>27</a:t>
            </a:fld>
            <a:endParaRPr lang="en-US" sz="700"/>
          </a:p>
        </p:txBody>
      </p:sp>
      <p:pic>
        <p:nvPicPr>
          <p:cNvPr id="14" name="Picture 13">
            <a:extLst>
              <a:ext uri="{FF2B5EF4-FFF2-40B4-BE49-F238E27FC236}">
                <a16:creationId xmlns:a16="http://schemas.microsoft.com/office/drawing/2014/main" id="{E74B66E5-CE21-0B40-8578-1373D7B007DA}"/>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192" name="Rectangle 191">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Tea Ceremony: Why You Should Get Into This Silent Meditation Practice">
            <a:extLst>
              <a:ext uri="{FF2B5EF4-FFF2-40B4-BE49-F238E27FC236}">
                <a16:creationId xmlns:a16="http://schemas.microsoft.com/office/drawing/2014/main" id="{6564888C-4A5A-AE46-8C42-083080940247}"/>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28</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53"/>
        <p:cNvGrpSpPr/>
        <p:nvPr/>
      </p:nvGrpSpPr>
      <p:grpSpPr>
        <a:xfrm>
          <a:off x="0" y="0"/>
          <a:ext cx="0" cy="0"/>
          <a:chOff x="0" y="0"/>
          <a:chExt cx="0" cy="0"/>
        </a:xfrm>
      </p:grpSpPr>
      <p:pic>
        <p:nvPicPr>
          <p:cNvPr id="28676" name="Picture 4" descr="Tax Tips For Dog Breeders – American Kennel Club">
            <a:extLst>
              <a:ext uri="{FF2B5EF4-FFF2-40B4-BE49-F238E27FC236}">
                <a16:creationId xmlns:a16="http://schemas.microsoft.com/office/drawing/2014/main" id="{87EF08DD-518B-CA42-A1CC-2DFEF820F85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98" r="9091" b="1119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8678" name="Rectangle 75">
            <a:extLst>
              <a:ext uri="{FF2B5EF4-FFF2-40B4-BE49-F238E27FC236}">
                <a16:creationId xmlns:a16="http://schemas.microsoft.com/office/drawing/2014/main" id="{0496ACED-9F6B-4CC5-A927-FB932E0FA2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2823459"/>
            <a:ext cx="4081710" cy="1692158"/>
          </a:xfrm>
          <a:prstGeom prst="rect">
            <a:avLst/>
          </a:prstGeom>
          <a:solidFill>
            <a:schemeClr val="bg1">
              <a:alpha val="8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54" name="Google Shape;254;p35"/>
          <p:cNvSpPr txBox="1">
            <a:spLocks noGrp="1"/>
          </p:cNvSpPr>
          <p:nvPr>
            <p:ph type="title"/>
          </p:nvPr>
        </p:nvSpPr>
        <p:spPr>
          <a:xfrm>
            <a:off x="268941" y="3019191"/>
            <a:ext cx="3812768" cy="1061880"/>
          </a:xfrm>
          <a:prstGeom prst="rect">
            <a:avLst/>
          </a:prstGeom>
        </p:spPr>
        <p:txBody>
          <a:bodyPr spcFirstLastPara="1" vert="horz" lIns="91440" tIns="45720" rIns="91440" bIns="45720" rtlCol="0" anchor="b" anchorCtr="0">
            <a:normAutofit fontScale="90000"/>
          </a:bodyPr>
          <a:lstStyle/>
          <a:p>
            <a:pPr marL="0" lvl="0" indent="0" algn="l">
              <a:lnSpc>
                <a:spcPct val="90000"/>
              </a:lnSpc>
              <a:spcBef>
                <a:spcPct val="0"/>
              </a:spcBef>
              <a:spcAft>
                <a:spcPts val="0"/>
              </a:spcAft>
            </a:pPr>
            <a:r>
              <a:rPr lang="en-US" sz="3000" b="1" kern="1200" dirty="0">
                <a:solidFill>
                  <a:schemeClr val="tx1"/>
                </a:solidFill>
                <a:latin typeface="Dank Mono" pitchFamily="49" charset="77"/>
                <a:ea typeface="+mj-ea"/>
                <a:cs typeface="+mj-cs"/>
              </a:rPr>
              <a:t>NEXT TWO SCENARIOS</a:t>
            </a:r>
            <a:br>
              <a:rPr lang="en-US" sz="1600" kern="1200" dirty="0">
                <a:solidFill>
                  <a:schemeClr val="tx1"/>
                </a:solidFill>
                <a:latin typeface="Dank Mono" pitchFamily="49" charset="77"/>
                <a:ea typeface="+mj-ea"/>
                <a:cs typeface="+mj-cs"/>
              </a:rPr>
            </a:br>
            <a:endParaRPr lang="en-US" sz="1600" kern="1200" dirty="0">
              <a:solidFill>
                <a:schemeClr val="tx1"/>
              </a:solidFill>
              <a:latin typeface="Dank Mono" pitchFamily="49" charset="77"/>
              <a:ea typeface="+mj-ea"/>
              <a:cs typeface="+mj-cs"/>
            </a:endParaRPr>
          </a:p>
          <a:p>
            <a:pPr marL="0" lvl="0" indent="0" algn="l">
              <a:lnSpc>
                <a:spcPct val="90000"/>
              </a:lnSpc>
              <a:spcBef>
                <a:spcPct val="0"/>
              </a:spcBef>
              <a:spcAft>
                <a:spcPts val="0"/>
              </a:spcAft>
            </a:pPr>
            <a:r>
              <a:rPr lang="en-US" sz="1600" kern="1200" dirty="0">
                <a:solidFill>
                  <a:schemeClr val="tx1"/>
                </a:solidFill>
                <a:latin typeface="Dank Mono" pitchFamily="49" charset="77"/>
                <a:ea typeface="+mj-ea"/>
                <a:cs typeface="+mj-cs"/>
              </a:rPr>
              <a:t>03_puppies</a:t>
            </a:r>
            <a:br>
              <a:rPr lang="en-US" sz="1600" i="1" kern="1200" dirty="0">
                <a:solidFill>
                  <a:schemeClr val="tx1"/>
                </a:solidFill>
                <a:latin typeface="Dank Mono" pitchFamily="49" charset="77"/>
                <a:ea typeface="+mj-ea"/>
                <a:cs typeface="+mj-cs"/>
              </a:rPr>
            </a:br>
            <a:r>
              <a:rPr lang="en-US" sz="1600" i="1" kern="1200" dirty="0" err="1">
                <a:solidFill>
                  <a:schemeClr val="tx1"/>
                </a:solidFill>
                <a:latin typeface="Dank Mono" pitchFamily="49" charset="77"/>
                <a:ea typeface="+mj-ea"/>
                <a:cs typeface="+mj-cs"/>
              </a:rPr>
              <a:t>puppies.feature</a:t>
            </a:r>
            <a:r>
              <a:rPr lang="en-US" sz="1600" i="1" kern="1200" dirty="0">
                <a:solidFill>
                  <a:schemeClr val="tx1"/>
                </a:solidFill>
                <a:latin typeface="Dank Mono" pitchFamily="49" charset="77"/>
                <a:ea typeface="+mj-ea"/>
                <a:cs typeface="+mj-cs"/>
              </a:rPr>
              <a:t> Scenarios #2 &amp; #3</a:t>
            </a:r>
          </a:p>
        </p:txBody>
      </p:sp>
      <p:sp>
        <p:nvSpPr>
          <p:cNvPr id="256" name="Google Shape;256;p35"/>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29</a:t>
            </a:fld>
            <a:endParaRPr lang="en-US" sz="700" kern="1200">
              <a:ea typeface="+mn-ea"/>
              <a:cs typeface="+mn-cs"/>
            </a:endParaRPr>
          </a:p>
        </p:txBody>
      </p:sp>
      <p:pic>
        <p:nvPicPr>
          <p:cNvPr id="11" name="Picture 10">
            <a:extLst>
              <a:ext uri="{FF2B5EF4-FFF2-40B4-BE49-F238E27FC236}">
                <a16:creationId xmlns:a16="http://schemas.microsoft.com/office/drawing/2014/main" id="{34C75D93-9773-8642-A608-353531D4E4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p:nvSpPr>
          <p:cNvPr id="102" name="Rectangle 101">
            <a:extLst>
              <a:ext uri="{FF2B5EF4-FFF2-40B4-BE49-F238E27FC236}">
                <a16:creationId xmlns:a16="http://schemas.microsoft.com/office/drawing/2014/main" id="{489B7BFD-8F45-4093-AD9C-91B15B0503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104" name="Group 103">
            <a:extLst>
              <a:ext uri="{FF2B5EF4-FFF2-40B4-BE49-F238E27FC236}">
                <a16:creationId xmlns:a16="http://schemas.microsoft.com/office/drawing/2014/main" id="{042BC7E5-76DB-4826-8C07-4A49B6353F7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105" name="Freeform: Shape 104">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106" name="Freeform: Shape 105">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108" name="Freeform: Shape 107">
            <a:extLst>
              <a:ext uri="{FF2B5EF4-FFF2-40B4-BE49-F238E27FC236}">
                <a16:creationId xmlns:a16="http://schemas.microsoft.com/office/drawing/2014/main" id="{498F8FF6-43B4-494A-AF8F-123A4983EDF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0" name="Freeform: Shape 109">
            <a:extLst>
              <a:ext uri="{FF2B5EF4-FFF2-40B4-BE49-F238E27FC236}">
                <a16:creationId xmlns:a16="http://schemas.microsoft.com/office/drawing/2014/main" id="{2B06059C-C357-4011-82B9-9C01063013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2" name="Freeform: Shape 111">
            <a:extLst>
              <a:ext uri="{FF2B5EF4-FFF2-40B4-BE49-F238E27FC236}">
                <a16:creationId xmlns:a16="http://schemas.microsoft.com/office/drawing/2014/main" id="{5AFEC601-A132-47EE-B0C2-B38ACD9FCE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4"/>
          <p:cNvSpPr txBox="1">
            <a:spLocks noGrp="1"/>
          </p:cNvSpPr>
          <p:nvPr>
            <p:ph type="title"/>
          </p:nvPr>
        </p:nvSpPr>
        <p:spPr>
          <a:xfrm>
            <a:off x="1495727" y="496801"/>
            <a:ext cx="4629967" cy="225839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4600" b="1" kern="1200" dirty="0">
                <a:solidFill>
                  <a:schemeClr val="bg1"/>
                </a:solidFill>
                <a:latin typeface="Dank Mono" pitchFamily="49" charset="77"/>
                <a:ea typeface="+mj-ea"/>
                <a:cs typeface="+mj-cs"/>
              </a:rPr>
              <a:t>INTRODUCTIONS</a:t>
            </a:r>
          </a:p>
        </p:txBody>
      </p:sp>
      <p:sp>
        <p:nvSpPr>
          <p:cNvPr id="114" name="Graphic 212">
            <a:extLst>
              <a:ext uri="{FF2B5EF4-FFF2-40B4-BE49-F238E27FC236}">
                <a16:creationId xmlns:a16="http://schemas.microsoft.com/office/drawing/2014/main" id="{279CAF82-0ECF-42BE-8F37-F71941E5D41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16" name="Graphic 212">
            <a:extLst>
              <a:ext uri="{FF2B5EF4-FFF2-40B4-BE49-F238E27FC236}">
                <a16:creationId xmlns:a16="http://schemas.microsoft.com/office/drawing/2014/main" id="{218E095B-4870-4AD5-9C41-C16D5952350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18" name="Graphic 185">
            <a:extLst>
              <a:ext uri="{FF2B5EF4-FFF2-40B4-BE49-F238E27FC236}">
                <a16:creationId xmlns:a16="http://schemas.microsoft.com/office/drawing/2014/main" id="{FB9739EB-7F66-433D-841F-AB3CD18700B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19" name="Freeform: Shape 118">
              <a:extLst>
                <a:ext uri="{FF2B5EF4-FFF2-40B4-BE49-F238E27FC236}">
                  <a16:creationId xmlns:a16="http://schemas.microsoft.com/office/drawing/2014/main" id="{104F2BBD-A005-4DCB-9566-F2351050BEE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0" name="Freeform: Shape 119">
              <a:extLst>
                <a:ext uri="{FF2B5EF4-FFF2-40B4-BE49-F238E27FC236}">
                  <a16:creationId xmlns:a16="http://schemas.microsoft.com/office/drawing/2014/main" id="{8B00DEC7-198B-49D1-98FD-018F3ECFCF4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1" name="Freeform: Shape 120">
              <a:extLst>
                <a:ext uri="{FF2B5EF4-FFF2-40B4-BE49-F238E27FC236}">
                  <a16:creationId xmlns:a16="http://schemas.microsoft.com/office/drawing/2014/main" id="{F14DFC82-B3B3-468E-91B3-1302CFC6846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2" name="Freeform: Shape 121">
              <a:extLst>
                <a:ext uri="{FF2B5EF4-FFF2-40B4-BE49-F238E27FC236}">
                  <a16:creationId xmlns:a16="http://schemas.microsoft.com/office/drawing/2014/main" id="{D3250EFE-214E-4B8E-AF96-036A514FFB2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23" name="Freeform: Shape 122">
              <a:extLst>
                <a:ext uri="{FF2B5EF4-FFF2-40B4-BE49-F238E27FC236}">
                  <a16:creationId xmlns:a16="http://schemas.microsoft.com/office/drawing/2014/main" id="{AD058EBE-D4A5-4C43-B170-6A451F87A7B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25" name="Oval 124">
            <a:extLst>
              <a:ext uri="{FF2B5EF4-FFF2-40B4-BE49-F238E27FC236}">
                <a16:creationId xmlns:a16="http://schemas.microsoft.com/office/drawing/2014/main" id="{033BC44A-0661-43B4-9C14-FD5963C226A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7" name="Oval 126">
            <a:extLst>
              <a:ext uri="{FF2B5EF4-FFF2-40B4-BE49-F238E27FC236}">
                <a16:creationId xmlns:a16="http://schemas.microsoft.com/office/drawing/2014/main" id="{BE8CB2F0-2F5A-4EBD-B214-E0309C31F57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9" name="Freeform: Shape 128">
            <a:extLst>
              <a:ext uri="{FF2B5EF4-FFF2-40B4-BE49-F238E27FC236}">
                <a16:creationId xmlns:a16="http://schemas.microsoft.com/office/drawing/2014/main" id="{FFD3887D-244B-4EC4-9208-E304984C5D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31" name="Freeform: Shape 130">
            <a:extLst>
              <a:ext uri="{FF2B5EF4-FFF2-40B4-BE49-F238E27FC236}">
                <a16:creationId xmlns:a16="http://schemas.microsoft.com/office/drawing/2014/main" id="{97224C31-855E-4593-8A58-5B2B0CC4F5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97" name="Google Shape;97;p14"/>
          <p:cNvSpPr txBox="1">
            <a:spLocks noGrp="1"/>
          </p:cNvSpPr>
          <p:nvPr>
            <p:ph type="sldNum" idx="12"/>
          </p:nvPr>
        </p:nvSpPr>
        <p:spPr>
          <a:xfrm>
            <a:off x="6457950" y="4767262"/>
            <a:ext cx="2057400" cy="273844"/>
          </a:xfrm>
          <a:prstGeom prst="rect">
            <a:avLst/>
          </a:prstGeom>
          <a:noFill/>
        </p:spPr>
        <p:txBody>
          <a:bodyPr spcFirstLastPara="1" vert="horz" lIns="91440" tIns="45720" rIns="91440" bIns="45720" rtlCol="0" anchor="ctr" anchorCtr="0">
            <a:normAutofit/>
          </a:bodyPr>
          <a:lstStyle/>
          <a:p>
            <a:pPr lvl="0" indent="0" algn="r">
              <a:lnSpc>
                <a:spcPct val="90000"/>
              </a:lnSpc>
              <a:spcBef>
                <a:spcPts val="0"/>
              </a:spcBef>
              <a:spcAft>
                <a:spcPts val="600"/>
              </a:spcAft>
              <a:buNone/>
            </a:pPr>
            <a:fld id="{00000000-1234-1234-1234-123412341234}" type="slidenum">
              <a:rPr lang="en-US" sz="700" kern="1200">
                <a:solidFill>
                  <a:srgbClr val="000000"/>
                </a:solidFill>
                <a:latin typeface="+mn-lt"/>
                <a:ea typeface="+mn-ea"/>
                <a:cs typeface="+mn-cs"/>
              </a:rPr>
              <a:pPr lvl="0" indent="0" algn="r">
                <a:lnSpc>
                  <a:spcPct val="90000"/>
                </a:lnSpc>
                <a:spcBef>
                  <a:spcPts val="0"/>
                </a:spcBef>
                <a:spcAft>
                  <a:spcPts val="600"/>
                </a:spcAft>
                <a:buNone/>
              </a:pPr>
              <a:t>3</a:t>
            </a:fld>
            <a:endParaRPr lang="en-US" sz="700" kern="1200">
              <a:solidFill>
                <a:srgbClr val="000000"/>
              </a:solidFill>
              <a:latin typeface="+mn-lt"/>
              <a:ea typeface="+mn-ea"/>
              <a:cs typeface="+mn-cs"/>
            </a:endParaRPr>
          </a:p>
        </p:txBody>
      </p:sp>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32"/>
        <p:cNvGrpSpPr/>
        <p:nvPr/>
      </p:nvGrpSpPr>
      <p:grpSpPr>
        <a:xfrm>
          <a:off x="0" y="0"/>
          <a:ext cx="0" cy="0"/>
          <a:chOff x="0" y="0"/>
          <a:chExt cx="0" cy="0"/>
        </a:xfrm>
      </p:grpSpPr>
      <p:pic>
        <p:nvPicPr>
          <p:cNvPr id="2" name="Picture 4" descr="Eight Simple Estate Planning Review Items for 2019 | Wealth Management">
            <a:extLst>
              <a:ext uri="{FF2B5EF4-FFF2-40B4-BE49-F238E27FC236}">
                <a16:creationId xmlns:a16="http://schemas.microsoft.com/office/drawing/2014/main" id="{6ED6527C-B3E3-A74E-B1FD-58BA84CB97A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76" name="Rectangle 175">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3" name="Google Shape;233;p32"/>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178" name="Straight Connector 177">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40" name="Straight Connector 179">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35" name="Picture 34">
            <a:extLst>
              <a:ext uri="{FF2B5EF4-FFF2-40B4-BE49-F238E27FC236}">
                <a16:creationId xmlns:a16="http://schemas.microsoft.com/office/drawing/2014/main" id="{EAA0D906-936A-D94C-B698-97A0E7A77A4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0"/>
        <p:cNvGrpSpPr/>
        <p:nvPr/>
      </p:nvGrpSpPr>
      <p:grpSpPr>
        <a:xfrm>
          <a:off x="0" y="0"/>
          <a:ext cx="0" cy="0"/>
          <a:chOff x="0" y="0"/>
          <a:chExt cx="0" cy="0"/>
        </a:xfrm>
      </p:grpSpPr>
      <p:sp>
        <p:nvSpPr>
          <p:cNvPr id="135"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37"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34818" name="Picture 2" descr="15 Puppy Piles to Get You Through Your Work Week | Barkpost">
            <a:extLst>
              <a:ext uri="{FF2B5EF4-FFF2-40B4-BE49-F238E27FC236}">
                <a16:creationId xmlns:a16="http://schemas.microsoft.com/office/drawing/2014/main" id="{140487AC-9317-EF4C-B384-D84D5670A1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446" r="-1" b="18659"/>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sp>
        <p:nvSpPr>
          <p:cNvPr id="281" name="Google Shape;281;p39"/>
          <p:cNvSpPr txBox="1">
            <a:spLocks noGrp="1"/>
          </p:cNvSpPr>
          <p:nvPr>
            <p:ph type="title"/>
          </p:nvPr>
        </p:nvSpPr>
        <p:spPr>
          <a:xfrm>
            <a:off x="1035558" y="3902202"/>
            <a:ext cx="7077456" cy="589788"/>
          </a:xfrm>
          <a:prstGeom prst="rect">
            <a:avLst/>
          </a:prstGeom>
        </p:spPr>
        <p:txBody>
          <a:bodyPr spcFirstLastPara="1" vert="horz" lIns="91440" tIns="45720" rIns="91440" bIns="45720" rtlCol="0" anchor="ctr" anchorCtr="0">
            <a:noAutofit/>
          </a:bodyPr>
          <a:lstStyle/>
          <a:p>
            <a:pPr marL="0" lvl="0" indent="0">
              <a:lnSpc>
                <a:spcPct val="90000"/>
              </a:lnSpc>
              <a:spcBef>
                <a:spcPct val="0"/>
              </a:spcBef>
              <a:spcAft>
                <a:spcPts val="0"/>
              </a:spcAft>
            </a:pPr>
            <a:r>
              <a:rPr lang="en-US" sz="3600" kern="1200" dirty="0">
                <a:solidFill>
                  <a:schemeClr val="bg1"/>
                </a:solidFill>
                <a:latin typeface="Dank Mono" pitchFamily="49" charset="77"/>
                <a:ea typeface="+mj-ea"/>
                <a:cs typeface="+mj-cs"/>
              </a:rPr>
              <a:t>COMPOUND STEP SCENARIO</a:t>
            </a:r>
          </a:p>
        </p:txBody>
      </p:sp>
      <p:sp>
        <p:nvSpPr>
          <p:cNvPr id="283" name="Google Shape;283;p39"/>
          <p:cNvSpPr txBox="1">
            <a:spLocks noGrp="1"/>
          </p:cNvSpPr>
          <p:nvPr>
            <p:ph type="sldNum" idx="12"/>
          </p:nvPr>
        </p:nvSpPr>
        <p:spPr>
          <a:xfrm>
            <a:off x="7852410" y="240030"/>
            <a:ext cx="685800" cy="24003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500" kern="1200">
                <a:ea typeface="+mn-ea"/>
                <a:cs typeface="+mn-cs"/>
              </a:rPr>
              <a:pPr algn="r">
                <a:lnSpc>
                  <a:spcPct val="90000"/>
                </a:lnSpc>
                <a:spcAft>
                  <a:spcPts val="600"/>
                </a:spcAft>
                <a:buClrTx/>
                <a:defRPr/>
              </a:pPr>
              <a:t>31</a:t>
            </a:fld>
            <a:endParaRPr lang="en-US" sz="500" kern="1200">
              <a:ea typeface="+mn-ea"/>
              <a:cs typeface="+mn-cs"/>
            </a:endParaRPr>
          </a:p>
        </p:txBody>
      </p:sp>
      <p:pic>
        <p:nvPicPr>
          <p:cNvPr id="6" name="Picture 5">
            <a:extLst>
              <a:ext uri="{FF2B5EF4-FFF2-40B4-BE49-F238E27FC236}">
                <a16:creationId xmlns:a16="http://schemas.microsoft.com/office/drawing/2014/main" id="{1FF0FACD-430E-6C48-B298-5C65AC6C411D}"/>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28" name="Rectangle 27">
            <a:extLst>
              <a:ext uri="{FF2B5EF4-FFF2-40B4-BE49-F238E27FC236}">
                <a16:creationId xmlns:a16="http://schemas.microsoft.com/office/drawing/2014/main" id="{FF195C80-5AFA-5940-93F6-1FD7CC6424E4}"/>
              </a:ext>
            </a:extLst>
          </p:cNvPr>
          <p:cNvSpPr/>
          <p:nvPr/>
        </p:nvSpPr>
        <p:spPr>
          <a:xfrm>
            <a:off x="87706" y="4571869"/>
            <a:ext cx="4123133" cy="523220"/>
          </a:xfrm>
          <a:prstGeom prst="rect">
            <a:avLst/>
          </a:prstGeom>
        </p:spPr>
        <p:txBody>
          <a:bodyPr wrap="square">
            <a:spAutoFit/>
          </a:bodyPr>
          <a:lstStyle/>
          <a:p>
            <a:r>
              <a:rPr lang="en-US" kern="1200" dirty="0">
                <a:solidFill>
                  <a:schemeClr val="bg1"/>
                </a:solidFill>
                <a:latin typeface="Dank Mono" pitchFamily="49" charset="77"/>
              </a:rPr>
              <a:t>04_compound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puppies.feature</a:t>
            </a:r>
            <a:r>
              <a:rPr lang="en-US" i="1" kern="1200" dirty="0">
                <a:solidFill>
                  <a:schemeClr val="bg1"/>
                </a:solidFill>
                <a:latin typeface="Dank Mono" pitchFamily="49" charset="77"/>
              </a:rPr>
              <a:t> Scenario #3 (#4/#5)</a:t>
            </a:r>
            <a:endParaRPr lang="en-US" dirty="0">
              <a:solidFill>
                <a:schemeClr val="bg1"/>
              </a:solidFill>
            </a:endParaRPr>
          </a:p>
        </p:txBody>
      </p:sp>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6866" name="Picture 2" descr="Interruptions Negatively Affect Quality of Work">
            <a:extLst>
              <a:ext uri="{FF2B5EF4-FFF2-40B4-BE49-F238E27FC236}">
                <a16:creationId xmlns:a16="http://schemas.microsoft.com/office/drawing/2014/main" id="{62174F46-3A25-6545-8979-4233CD484AB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1" name="Google Shape;261;p36"/>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
        <p:nvSpPr>
          <p:cNvPr id="77" name="Rectangle: Rounded Corners 76">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3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87"/>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8" name="Google Shape;288;p40"/>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000" kern="1200" dirty="0">
                <a:solidFill>
                  <a:schemeClr val="tx1">
                    <a:lumMod val="85000"/>
                    <a:lumOff val="15000"/>
                  </a:schemeClr>
                </a:solidFill>
                <a:latin typeface="Dank Mono" pitchFamily="49" charset="77"/>
                <a:ea typeface="+mj-ea"/>
                <a:cs typeface="+mj-cs"/>
              </a:rPr>
              <a:t>NEXT TWO SCENARIOS</a:t>
            </a:r>
          </a:p>
        </p:txBody>
      </p:sp>
      <p:pic>
        <p:nvPicPr>
          <p:cNvPr id="38914" name="Picture 2" descr="Puppy Exercise Requirements - The Happy Puppy Site">
            <a:extLst>
              <a:ext uri="{FF2B5EF4-FFF2-40B4-BE49-F238E27FC236}">
                <a16:creationId xmlns:a16="http://schemas.microsoft.com/office/drawing/2014/main" id="{498F4058-1DB7-D744-9904-E7ECB1ACF8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960"/>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F80529DB-B6F7-DE4F-9D16-5545F4F3C5CB}"/>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Rectangle 9">
            <a:extLst>
              <a:ext uri="{FF2B5EF4-FFF2-40B4-BE49-F238E27FC236}">
                <a16:creationId xmlns:a16="http://schemas.microsoft.com/office/drawing/2014/main" id="{DB27ECA9-0F73-BC4E-A798-40306A1AF255}"/>
              </a:ext>
            </a:extLst>
          </p:cNvPr>
          <p:cNvSpPr/>
          <p:nvPr/>
        </p:nvSpPr>
        <p:spPr>
          <a:xfrm>
            <a:off x="87707" y="4571869"/>
            <a:ext cx="6101220" cy="523220"/>
          </a:xfrm>
          <a:prstGeom prst="rect">
            <a:avLst/>
          </a:prstGeom>
        </p:spPr>
        <p:txBody>
          <a:bodyPr wrap="square">
            <a:spAutoFit/>
          </a:bodyPr>
          <a:lstStyle/>
          <a:p>
            <a:r>
              <a:rPr lang="en-US" kern="1200" dirty="0">
                <a:solidFill>
                  <a:schemeClr val="tx1"/>
                </a:solidFill>
                <a:latin typeface="Dank Mono" pitchFamily="49" charset="77"/>
              </a:rPr>
              <a:t>04_compound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#3 (#4/#5) </a:t>
            </a:r>
            <a:endParaRPr lang="en-US" dirty="0">
              <a:solidFill>
                <a:schemeClr val="tx1"/>
              </a:solidFill>
            </a:endParaRPr>
          </a:p>
        </p:txBody>
      </p:sp>
    </p:spTree>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294"/>
        <p:cNvGrpSpPr/>
        <p:nvPr/>
      </p:nvGrpSpPr>
      <p:grpSpPr>
        <a:xfrm>
          <a:off x="0" y="0"/>
          <a:ext cx="0" cy="0"/>
          <a:chOff x="0" y="0"/>
          <a:chExt cx="0" cy="0"/>
        </a:xfrm>
      </p:grpSpPr>
      <p:sp>
        <p:nvSpPr>
          <p:cNvPr id="295" name="Google Shape;295;p41"/>
          <p:cNvSpPr txBox="1">
            <a:spLocks noGrp="1"/>
          </p:cNvSpPr>
          <p:nvPr>
            <p:ph type="title"/>
          </p:nvPr>
        </p:nvSpPr>
        <p:spPr>
          <a:xfrm>
            <a:off x="603504" y="3288799"/>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solidFill>
                  <a:schemeClr val="tx1"/>
                </a:solidFill>
                <a:latin typeface="Dank Mono" pitchFamily="49" charset="77"/>
                <a:ea typeface="+mj-ea"/>
                <a:cs typeface="+mj-cs"/>
              </a:rPr>
              <a:t>LET’S REVIEW!</a:t>
            </a:r>
          </a:p>
        </p:txBody>
      </p:sp>
      <p:pic>
        <p:nvPicPr>
          <p:cNvPr id="39938" name="Picture 2" descr="Diagnosing Web Pages with Inspect - Ask Leo!">
            <a:extLst>
              <a:ext uri="{FF2B5EF4-FFF2-40B4-BE49-F238E27FC236}">
                <a16:creationId xmlns:a16="http://schemas.microsoft.com/office/drawing/2014/main" id="{6B583D9C-1D8B-F743-9630-FD5AACC5871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39940" name="Straight Connector 73">
            <a:extLst>
              <a:ext uri="{FF2B5EF4-FFF2-40B4-BE49-F238E27FC236}">
                <a16:creationId xmlns:a16="http://schemas.microsoft.com/office/drawing/2014/main" id="{C800968E-0A99-46C4-A9B2-6A63AC66F4B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8054502" y="4767262"/>
            <a:ext cx="460848"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34</a:t>
            </a:fld>
            <a:endParaRPr lang="en-US" sz="700" kern="1200">
              <a:solidFill>
                <a:schemeClr val="tx1"/>
              </a:solidFill>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3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260"/>
        <p:cNvGrpSpPr/>
        <p:nvPr/>
      </p:nvGrpSpPr>
      <p:grpSpPr>
        <a:xfrm>
          <a:off x="0" y="0"/>
          <a:ext cx="0" cy="0"/>
          <a:chOff x="0" y="0"/>
          <a:chExt cx="0" cy="0"/>
        </a:xfrm>
      </p:grpSpPr>
      <p:sp>
        <p:nvSpPr>
          <p:cNvPr id="378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890" name="Picture 2" descr="Analysis: At fireside chats, the talk is all smoke and no flames">
            <a:extLst>
              <a:ext uri="{FF2B5EF4-FFF2-40B4-BE49-F238E27FC236}">
                <a16:creationId xmlns:a16="http://schemas.microsoft.com/office/drawing/2014/main" id="{84CA4C93-0D66-8D48-9AB7-D55ABF5897F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61" name="Google Shape;261;p36"/>
          <p:cNvSpPr txBox="1">
            <a:spLocks noGrp="1"/>
          </p:cNvSpPr>
          <p:nvPr>
            <p:ph type="title"/>
          </p:nvPr>
        </p:nvSpPr>
        <p:spPr>
          <a:xfrm>
            <a:off x="1143000" y="841771"/>
            <a:ext cx="6858000" cy="785323"/>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600" kern="1200" dirty="0">
                <a:latin typeface="Dank Mono" pitchFamily="49" charset="77"/>
                <a:ea typeface="+mj-ea"/>
                <a:cs typeface="+mj-cs"/>
              </a:rPr>
              <a:t>BREAK</a:t>
            </a:r>
          </a:p>
        </p:txBody>
      </p:sp>
      <p:sp>
        <p:nvSpPr>
          <p:cNvPr id="263" name="Google Shape;263;p36"/>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35</a:t>
            </a:fld>
            <a:endParaRPr lang="en-US" sz="700" kern="1200">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89619440"/>
      </p:ext>
    </p:extLst>
  </p:cSld>
  <p:clrMapOvr>
    <a:overrideClrMapping bg1="dk1" tx1="lt1" bg2="dk2" tx2="lt2" accent1="accent1" accent2="accent2" accent3="accent3" accent4="accent4" accent5="accent5" accent6="accent6" hlink="hlink" folHlink="folHlink"/>
  </p:clrMapOvr>
</p:sld>
</file>

<file path=ppt/slides/slide3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sp>
        <p:nvSpPr>
          <p:cNvPr id="40964" name="Rectangle 72">
            <a:extLst>
              <a:ext uri="{FF2B5EF4-FFF2-40B4-BE49-F238E27FC236}">
                <a16:creationId xmlns:a16="http://schemas.microsoft.com/office/drawing/2014/main" id="{A4AC5506-6312-4701-8D3C-40187889A9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88814"/>
            <a:ext cx="9144000" cy="552413"/>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417399" y="482600"/>
            <a:ext cx="8408193"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400" kern="1200">
                <a:solidFill>
                  <a:schemeClr val="bg1"/>
                </a:solidFill>
                <a:latin typeface="Dank Mono" pitchFamily="49" charset="77"/>
                <a:ea typeface="+mj-ea"/>
                <a:cs typeface="+mj-cs"/>
              </a:rPr>
              <a:t>Testing Pyramid</a:t>
            </a:r>
          </a:p>
        </p:txBody>
      </p:sp>
      <p:pic>
        <p:nvPicPr>
          <p:cNvPr id="40962" name="Picture 2" descr="The Testing Pyramid">
            <a:extLst>
              <a:ext uri="{FF2B5EF4-FFF2-40B4-BE49-F238E27FC236}">
                <a16:creationId xmlns:a16="http://schemas.microsoft.com/office/drawing/2014/main" id="{23D35851-47B3-8144-83DD-563E38527BE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243062" y="1256420"/>
            <a:ext cx="6657875" cy="3295649"/>
          </a:xfrm>
          <a:prstGeom prst="rect">
            <a:avLst/>
          </a:prstGeom>
          <a:noFill/>
          <a:extLst>
            <a:ext uri="{909E8E84-426E-40DD-AFC4-6F175D3DCCD1}">
              <a14:hiddenFill xmlns:a14="http://schemas.microsoft.com/office/drawing/2010/main">
                <a:solidFill>
                  <a:srgbClr val="FFFFFF"/>
                </a:solidFill>
              </a14:hiddenFill>
            </a:ext>
          </a:extLst>
        </p:spPr>
      </p:pic>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36</a:t>
            </a:fld>
            <a:endParaRPr lang="en-US" sz="700" kern="1200">
              <a:ea typeface="+mn-ea"/>
              <a:cs typeface="+mn-cs"/>
            </a:endParaRPr>
          </a:p>
        </p:txBody>
      </p:sp>
      <p:pic>
        <p:nvPicPr>
          <p:cNvPr id="8" name="Picture 7">
            <a:extLst>
              <a:ext uri="{FF2B5EF4-FFF2-40B4-BE49-F238E27FC236}">
                <a16:creationId xmlns:a16="http://schemas.microsoft.com/office/drawing/2014/main" id="{3DF3E48B-A780-8A46-9B8F-39FED3EEF2CA}"/>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29915592"/>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8"/>
        <p:cNvGrpSpPr/>
        <p:nvPr/>
      </p:nvGrpSpPr>
      <p:grpSpPr>
        <a:xfrm>
          <a:off x="0" y="0"/>
          <a:ext cx="0" cy="0"/>
          <a:chOff x="0" y="0"/>
          <a:chExt cx="0" cy="0"/>
        </a:xfrm>
      </p:grpSpPr>
      <p:pic>
        <p:nvPicPr>
          <p:cNvPr id="45058" name="Picture 2" descr="Arts &amp;amp; Arms: Leather Accoutrements | Conner Prairie">
            <a:extLst>
              <a:ext uri="{FF2B5EF4-FFF2-40B4-BE49-F238E27FC236}">
                <a16:creationId xmlns:a16="http://schemas.microsoft.com/office/drawing/2014/main" id="{7952F9D7-9EA4-D541-8308-5A96D51A63F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06" t="9091" r="26747"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7B51B11D-BBCD-47C7-A599-1EDA2F22FE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94981" y="3412294"/>
            <a:ext cx="8579094" cy="1383192"/>
          </a:xfrm>
          <a:prstGeom prst="rect">
            <a:avLst/>
          </a:prstGeom>
          <a:solidFill>
            <a:srgbClr val="404040">
              <a:alpha val="93000"/>
            </a:srgbClr>
          </a:solidFill>
          <a:ln w="127000" cap="sq" cmpd="thinThick">
            <a:solidFill>
              <a:srgbClr val="404040"/>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09" name="Google Shape;309;p43"/>
          <p:cNvSpPr txBox="1">
            <a:spLocks noGrp="1"/>
          </p:cNvSpPr>
          <p:nvPr>
            <p:ph type="title"/>
          </p:nvPr>
        </p:nvSpPr>
        <p:spPr>
          <a:xfrm>
            <a:off x="406908" y="3566160"/>
            <a:ext cx="8353044" cy="699516"/>
          </a:xfrm>
          <a:prstGeom prst="rect">
            <a:avLst/>
          </a:prstGeom>
        </p:spPr>
        <p:txBody>
          <a:bodyPr spcFirstLastPara="1" vert="horz" lIns="91440" tIns="45720" rIns="91440" bIns="45720" rtlCol="0" anchor="b" anchorCtr="0">
            <a:noAutofit/>
          </a:bodyPr>
          <a:lstStyle/>
          <a:p>
            <a:pPr marL="0" lvl="0" indent="0">
              <a:lnSpc>
                <a:spcPct val="90000"/>
              </a:lnSpc>
              <a:spcBef>
                <a:spcPct val="0"/>
              </a:spcBef>
              <a:spcAft>
                <a:spcPts val="0"/>
              </a:spcAft>
            </a:pPr>
            <a:r>
              <a:rPr lang="en-US" sz="2400" kern="1200" dirty="0">
                <a:solidFill>
                  <a:schemeClr val="bg1"/>
                </a:solidFill>
                <a:latin typeface="Dank Mono" pitchFamily="49" charset="77"/>
                <a:ea typeface="+mj-ea"/>
                <a:cs typeface="+mj-cs"/>
              </a:rPr>
              <a:t>TAGS &amp; COMMAND LINE</a:t>
            </a:r>
          </a:p>
        </p:txBody>
      </p:sp>
      <p:cxnSp>
        <p:nvCxnSpPr>
          <p:cNvPr id="137" name="Straight Connector 136">
            <a:extLst>
              <a:ext uri="{FF2B5EF4-FFF2-40B4-BE49-F238E27FC236}">
                <a16:creationId xmlns:a16="http://schemas.microsoft.com/office/drawing/2014/main" id="{6A810F53-4CAC-492E-A2F9-C147AA509B5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657350" y="4306824"/>
            <a:ext cx="5829300" cy="0"/>
          </a:xfrm>
          <a:prstGeom prst="line">
            <a:avLst/>
          </a:prstGeom>
          <a:ln w="22225">
            <a:solidFill>
              <a:srgbClr val="D9D9D9"/>
            </a:solidFill>
          </a:ln>
        </p:spPr>
        <p:style>
          <a:lnRef idx="1">
            <a:schemeClr val="accent1"/>
          </a:lnRef>
          <a:fillRef idx="0">
            <a:schemeClr val="accent1"/>
          </a:fillRef>
          <a:effectRef idx="0">
            <a:schemeClr val="accent1"/>
          </a:effectRef>
          <a:fontRef idx="minor">
            <a:schemeClr val="tx1"/>
          </a:fontRef>
        </p:style>
      </p:cxnSp>
      <p:sp>
        <p:nvSpPr>
          <p:cNvPr id="311" name="Google Shape;311;p43"/>
          <p:cNvSpPr txBox="1">
            <a:spLocks noGrp="1"/>
          </p:cNvSpPr>
          <p:nvPr>
            <p:ph type="sldNum" idx="12"/>
          </p:nvPr>
        </p:nvSpPr>
        <p:spPr>
          <a:xfrm>
            <a:off x="6457950" y="4830430"/>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ea typeface="+mn-ea"/>
                <a:cs typeface="+mn-cs"/>
              </a:rPr>
              <a:pPr algn="r">
                <a:lnSpc>
                  <a:spcPct val="90000"/>
                </a:lnSpc>
                <a:spcAft>
                  <a:spcPts val="600"/>
                </a:spcAft>
                <a:buClrTx/>
                <a:defRPr/>
              </a:pPr>
              <a:t>37</a:t>
            </a:fld>
            <a:endParaRPr lang="en-US" sz="700" kern="1200">
              <a:ea typeface="+mn-ea"/>
              <a:cs typeface="+mn-cs"/>
            </a:endParaRPr>
          </a:p>
        </p:txBody>
      </p:sp>
      <p:pic>
        <p:nvPicPr>
          <p:cNvPr id="8" name="Picture 7">
            <a:extLst>
              <a:ext uri="{FF2B5EF4-FFF2-40B4-BE49-F238E27FC236}">
                <a16:creationId xmlns:a16="http://schemas.microsoft.com/office/drawing/2014/main" id="{75F4417C-4886-1446-8E98-5BA21BEB2DD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Tags are prepended with @ sign</a:t>
            </a:r>
            <a:br>
              <a:rPr lang="en-US" sz="1600" kern="1200" dirty="0">
                <a:solidFill>
                  <a:schemeClr val="tx1"/>
                </a:solidFill>
                <a:latin typeface="Dank Mono" pitchFamily="49" charset="77"/>
                <a:ea typeface="+mn-ea"/>
                <a:cs typeface="+mn-cs"/>
                <a:sym typeface="Helvetica Neue"/>
              </a:rPr>
            </a:br>
            <a:r>
              <a:rPr lang="en-US" sz="1600" kern="1200" dirty="0">
                <a:solidFill>
                  <a:schemeClr val="tx1"/>
                </a:solidFill>
                <a:latin typeface="Dank Mono" pitchFamily="49" charset="77"/>
                <a:ea typeface="+mn-ea"/>
                <a:cs typeface="+mn-cs"/>
                <a:sym typeface="Helvetica Neue"/>
              </a:rPr>
              <a:t>- </a:t>
            </a:r>
            <a:r>
              <a:rPr lang="en-US" sz="1600" i="1" kern="1200" dirty="0">
                <a:solidFill>
                  <a:schemeClr val="tx1"/>
                </a:solidFill>
                <a:latin typeface="Dank Mono" pitchFamily="49" charset="77"/>
                <a:ea typeface="+mn-ea"/>
                <a:cs typeface="+mn-cs"/>
                <a:sym typeface="Helvetica Neue"/>
              </a:rPr>
              <a:t>@important @ignore</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to define special behavior in tests</a:t>
            </a:r>
          </a:p>
          <a:p>
            <a:pPr marL="228600" lvl="0">
              <a:lnSpc>
                <a:spcPct val="90000"/>
              </a:lnSpc>
              <a:spcBef>
                <a:spcPts val="0"/>
              </a:spcBef>
              <a:spcAft>
                <a:spcPts val="600"/>
              </a:spcAft>
              <a:buClr>
                <a:srgbClr val="3F3F3F"/>
              </a:buClr>
              <a:buSzPts val="3200"/>
            </a:pPr>
            <a:r>
              <a:rPr lang="en-US" sz="1600" kern="1200" dirty="0">
                <a:solidFill>
                  <a:schemeClr val="tx1"/>
                </a:solidFill>
                <a:latin typeface="Dank Mono" pitchFamily="49" charset="77"/>
                <a:ea typeface="+mn-ea"/>
                <a:cs typeface="+mn-cs"/>
                <a:sym typeface="Helvetica Neue"/>
              </a:rPr>
              <a:t>Can be used for test in/exclusion</a:t>
            </a: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38</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kern="1200" dirty="0">
                <a:solidFill>
                  <a:schemeClr val="tx1"/>
                </a:solidFill>
                <a:latin typeface="Garamond" panose="02020404030301010803" pitchFamily="18" charset="0"/>
                <a:ea typeface="+mj-ea"/>
                <a:cs typeface="+mj-cs"/>
              </a:rPr>
              <a:t>USAGE OF TAGS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marL="228600" lvl="0">
              <a:lnSpc>
                <a:spcPct val="90000"/>
              </a:lnSpc>
              <a:spcBef>
                <a:spcPts val="0"/>
              </a:spcBef>
              <a:spcAft>
                <a:spcPts val="600"/>
              </a:spcAft>
              <a:buClr>
                <a:srgbClr val="3F3F3F"/>
              </a:buClr>
              <a:buSzPts val="3200"/>
            </a:pPr>
            <a:r>
              <a:rPr lang="en-US" sz="1600" i="1" dirty="0">
                <a:solidFill>
                  <a:srgbClr val="3F3F3F"/>
                </a:solidFill>
                <a:latin typeface="Dank Mono" pitchFamily="49" charset="77"/>
                <a:ea typeface="Consolas"/>
                <a:cs typeface="Consolas"/>
                <a:sym typeface="Consolas"/>
              </a:rPr>
              <a:t>@ignore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Scenario</a:t>
            </a:r>
            <a:r>
              <a:rPr lang="en-US" sz="1600" dirty="0">
                <a:solidFill>
                  <a:srgbClr val="3F3F3F"/>
                </a:solidFill>
                <a:latin typeface="Dank Mono" pitchFamily="49" charset="77"/>
                <a:ea typeface="Consolas"/>
                <a:cs typeface="Consolas"/>
                <a:sym typeface="Consolas"/>
              </a:rPr>
              <a:t>: See the details of a puppy</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Given</a:t>
            </a:r>
            <a:r>
              <a:rPr lang="en-US" sz="1600" dirty="0">
                <a:solidFill>
                  <a:srgbClr val="3F3F3F"/>
                </a:solidFill>
                <a:latin typeface="Dank Mono" pitchFamily="49" charset="77"/>
                <a:ea typeface="Consolas"/>
                <a:cs typeface="Consolas"/>
                <a:sym typeface="Consolas"/>
              </a:rPr>
              <a:t> I am on the home page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When</a:t>
            </a:r>
            <a:r>
              <a:rPr lang="en-US" sz="1600" dirty="0">
                <a:solidFill>
                  <a:srgbClr val="3F3F3F"/>
                </a:solidFill>
                <a:latin typeface="Dank Mono" pitchFamily="49" charset="77"/>
                <a:ea typeface="Consolas"/>
                <a:cs typeface="Consolas"/>
                <a:sym typeface="Consolas"/>
              </a:rPr>
              <a:t> I click on the puppy "Brooke"</a:t>
            </a:r>
          </a:p>
          <a:p>
            <a:pPr lvl="0">
              <a:buClr>
                <a:schemeClr val="dk1"/>
              </a:buClr>
              <a:buSzPts val="1100"/>
            </a:pPr>
            <a:r>
              <a:rPr lang="en-US" sz="1600" dirty="0">
                <a:solidFill>
                  <a:srgbClr val="3F3F3F"/>
                </a:solidFill>
                <a:latin typeface="Dank Mono" pitchFamily="49" charset="77"/>
                <a:ea typeface="Consolas"/>
                <a:cs typeface="Consolas"/>
                <a:sym typeface="Consolas"/>
              </a:rPr>
              <a:t>    </a:t>
            </a:r>
            <a:r>
              <a:rPr lang="en-US" sz="1600" b="1" dirty="0">
                <a:solidFill>
                  <a:srgbClr val="3F3F3F"/>
                </a:solidFill>
                <a:latin typeface="Dank Mono" pitchFamily="49" charset="77"/>
                <a:ea typeface="Consolas"/>
                <a:cs typeface="Consolas"/>
                <a:sym typeface="Consolas"/>
              </a:rPr>
              <a:t>Then</a:t>
            </a:r>
            <a:r>
              <a:rPr lang="en-US" sz="1600" dirty="0">
                <a:solidFill>
                  <a:srgbClr val="3F3F3F"/>
                </a:solidFill>
                <a:latin typeface="Dank Mono" pitchFamily="49" charset="77"/>
                <a:ea typeface="Consolas"/>
                <a:cs typeface="Consolas"/>
                <a:sym typeface="Consolas"/>
              </a:rPr>
              <a:t> I see "Adopt Me!"</a:t>
            </a:r>
          </a:p>
          <a:p>
            <a:pPr marL="228600" lvl="0">
              <a:lnSpc>
                <a:spcPct val="90000"/>
              </a:lnSpc>
              <a:spcBef>
                <a:spcPts val="0"/>
              </a:spcBef>
              <a:spcAft>
                <a:spcPts val="600"/>
              </a:spcAft>
              <a:buClr>
                <a:srgbClr val="3F3F3F"/>
              </a:buClr>
              <a:buSzPts val="3200"/>
            </a:pPr>
            <a:endParaRPr lang="en-US" sz="1600" kern="1200" dirty="0">
              <a:solidFill>
                <a:schemeClr val="tx1"/>
              </a:solidFill>
              <a:latin typeface="Dank Mono" pitchFamily="49" charset="77"/>
              <a:ea typeface="+mn-ea"/>
              <a:cs typeface="+mn-cs"/>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39</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069460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B95B9BA8-1D69-4796-85F5-B6D0BD52354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5" name="Google Shape;95;p19"/>
          <p:cNvSpPr txBox="1">
            <a:spLocks noGrp="1"/>
          </p:cNvSpPr>
          <p:nvPr>
            <p:ph type="title"/>
          </p:nvPr>
        </p:nvSpPr>
        <p:spPr>
          <a:xfrm>
            <a:off x="332814" y="300940"/>
            <a:ext cx="4131610" cy="992579"/>
          </a:xfrm>
          <a:prstGeom prst="rect">
            <a:avLst/>
          </a:prstGeom>
        </p:spPr>
        <p:txBody>
          <a:bodyPr spcFirstLastPara="1" vert="horz" lIns="91440" tIns="45720" rIns="91440" bIns="45720" rtlCol="0" anchor="t" anchorCtr="0">
            <a:normAutofit/>
          </a:bodyPr>
          <a:lstStyle/>
          <a:p>
            <a:pPr algn="l">
              <a:lnSpc>
                <a:spcPct val="90000"/>
              </a:lnSpc>
              <a:spcBef>
                <a:spcPct val="0"/>
              </a:spcBef>
            </a:pPr>
            <a:r>
              <a:rPr lang="en-US" sz="3000" b="0" i="0" u="none" strike="noStrike" kern="1200" cap="none" dirty="0">
                <a:solidFill>
                  <a:schemeClr val="bg1"/>
                </a:solidFill>
                <a:latin typeface="Dank Mono" pitchFamily="49" charset="77"/>
                <a:ea typeface="+mj-ea"/>
                <a:cs typeface="+mj-cs"/>
                <a:sym typeface="Helvetica Neue"/>
              </a:rPr>
              <a:t>Working Agreements</a:t>
            </a:r>
            <a:endParaRPr lang="en-US" sz="3000" kern="1200" dirty="0">
              <a:solidFill>
                <a:schemeClr val="bg1"/>
              </a:solidFill>
              <a:latin typeface="Dank Mono" pitchFamily="49" charset="77"/>
              <a:ea typeface="+mj-ea"/>
              <a:cs typeface="+mj-cs"/>
            </a:endParaRPr>
          </a:p>
        </p:txBody>
      </p:sp>
      <p:grpSp>
        <p:nvGrpSpPr>
          <p:cNvPr id="75" name="Group 74">
            <a:extLst>
              <a:ext uri="{FF2B5EF4-FFF2-40B4-BE49-F238E27FC236}">
                <a16:creationId xmlns:a16="http://schemas.microsoft.com/office/drawing/2014/main" id="{D44E3F87-3D58-4B03-86B2-15A5C5B9C96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76" name="Group 75">
              <a:extLst>
                <a:ext uri="{FF2B5EF4-FFF2-40B4-BE49-F238E27FC236}">
                  <a16:creationId xmlns:a16="http://schemas.microsoft.com/office/drawing/2014/main" id="{B4D09509-F6FC-47A6-B196-CCCFD8E83056}"/>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80" name="Freeform: Shape 79">
                <a:extLst>
                  <a:ext uri="{FF2B5EF4-FFF2-40B4-BE49-F238E27FC236}">
                    <a16:creationId xmlns:a16="http://schemas.microsoft.com/office/drawing/2014/main" id="{BA5B9D66-192D-4F12-964D-2B23A1D2754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81" name="Freeform: Shape 80">
                <a:extLst>
                  <a:ext uri="{FF2B5EF4-FFF2-40B4-BE49-F238E27FC236}">
                    <a16:creationId xmlns:a16="http://schemas.microsoft.com/office/drawing/2014/main" id="{C9C14E68-C469-4A71-AF08-169DB545FC6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77" name="Group 76">
              <a:extLst>
                <a:ext uri="{FF2B5EF4-FFF2-40B4-BE49-F238E27FC236}">
                  <a16:creationId xmlns:a16="http://schemas.microsoft.com/office/drawing/2014/main" id="{B2C18990-7F62-45E8-B68F-47E95E4812FC}"/>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78" name="Freeform: Shape 77">
                <a:extLst>
                  <a:ext uri="{FF2B5EF4-FFF2-40B4-BE49-F238E27FC236}">
                    <a16:creationId xmlns:a16="http://schemas.microsoft.com/office/drawing/2014/main" id="{AC206BB2-3759-4DF0-9932-7445B6367AA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79" name="Freeform: Shape 78">
                <a:extLst>
                  <a:ext uri="{FF2B5EF4-FFF2-40B4-BE49-F238E27FC236}">
                    <a16:creationId xmlns:a16="http://schemas.microsoft.com/office/drawing/2014/main" id="{381FA6FA-3CB6-4F57-8871-82DDE5BE86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43010" name="Picture 2" descr="Bootstrapping a Working Agreement for the Agile Team – Agile with Jimmy">
            <a:extLst>
              <a:ext uri="{FF2B5EF4-FFF2-40B4-BE49-F238E27FC236}">
                <a16:creationId xmlns:a16="http://schemas.microsoft.com/office/drawing/2014/main" id="{BAFF7FF2-89A8-8049-976B-A6C807E4FCA6}"/>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3" name="Google Shape;104;p15">
            <a:extLst>
              <a:ext uri="{FF2B5EF4-FFF2-40B4-BE49-F238E27FC236}">
                <a16:creationId xmlns:a16="http://schemas.microsoft.com/office/drawing/2014/main" id="{A2EFF349-CE1B-D549-A29B-DA3D88C91206}"/>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HOOKS</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r>
              <a:rPr lang="en-US" sz="1600" dirty="0">
                <a:latin typeface="Dank Mono" pitchFamily="49" charset="77"/>
              </a:rPr>
              <a:t>Before({tags: "@foo"}, function () {</a:t>
            </a:r>
            <a:br>
              <a:rPr lang="en-US" sz="1600" dirty="0">
                <a:latin typeface="Dank Mono" pitchFamily="49" charset="77"/>
              </a:rPr>
            </a:br>
            <a:r>
              <a:rPr lang="en-US" sz="1600" dirty="0">
                <a:latin typeface="Dank Mono" pitchFamily="49" charset="77"/>
              </a:rPr>
              <a:t>  // This hook will be executed before</a:t>
            </a:r>
          </a:p>
          <a:p>
            <a:pPr lvl="0"/>
            <a:r>
              <a:rPr lang="en-US" sz="1600" dirty="0">
                <a:latin typeface="Dank Mono" pitchFamily="49" charset="77"/>
              </a:rPr>
              <a:t>  //   scenarios tagged with @foo </a:t>
            </a:r>
            <a:br>
              <a:rPr lang="en-US" sz="1600" dirty="0">
                <a:latin typeface="Dank Mono" pitchFamily="49" charset="77"/>
              </a:rPr>
            </a:br>
            <a:r>
              <a:rPr lang="en-US" sz="1600" dirty="0">
                <a:latin typeface="Dank Mono" pitchFamily="49" charset="77"/>
              </a:rPr>
              <a:t>});</a:t>
            </a:r>
            <a:endParaRPr lang="en-US" sz="1600" dirty="0">
              <a:solidFill>
                <a:srgbClr val="3F3F3F"/>
              </a:solidFill>
              <a:latin typeface="Dank Mono" pitchFamily="49" charset="77"/>
              <a:ea typeface="Helvetica Neue"/>
              <a:cs typeface="Helvetica Neue"/>
              <a:sym typeface="Helvetica Neue"/>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40</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25324505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315"/>
        <p:cNvGrpSpPr/>
        <p:nvPr/>
      </p:nvGrpSpPr>
      <p:grpSpPr>
        <a:xfrm>
          <a:off x="0" y="0"/>
          <a:ext cx="0" cy="0"/>
          <a:chOff x="0" y="0"/>
          <a:chExt cx="0" cy="0"/>
        </a:xfrm>
      </p:grpSpPr>
      <p:sp>
        <p:nvSpPr>
          <p:cNvPr id="316" name="Google Shape;316;p44"/>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3200" b="0" i="0" u="none" strike="noStrike" kern="1200" cap="none" dirty="0">
                <a:solidFill>
                  <a:schemeClr val="tx1"/>
                </a:solidFill>
                <a:latin typeface="Garamond" panose="02020404030301010803" pitchFamily="18" charset="0"/>
                <a:ea typeface="+mj-ea"/>
                <a:cs typeface="+mj-cs"/>
                <a:sym typeface="Oswald"/>
              </a:rPr>
              <a:t>TAG</a:t>
            </a:r>
            <a:r>
              <a:rPr lang="en-US" sz="3200" kern="1200" dirty="0">
                <a:solidFill>
                  <a:schemeClr val="tx1"/>
                </a:solidFill>
                <a:latin typeface="Garamond" panose="02020404030301010803" pitchFamily="18" charset="0"/>
                <a:ea typeface="+mj-ea"/>
                <a:cs typeface="+mj-cs"/>
              </a:rPr>
              <a:t>S &amp; COMMAND LINE</a:t>
            </a:r>
            <a:endParaRPr lang="en-US" sz="3200" b="0" i="0" u="none" strike="noStrike" kern="1200" cap="none" dirty="0">
              <a:solidFill>
                <a:schemeClr val="tx1"/>
              </a:solidFill>
              <a:latin typeface="Garamond" panose="02020404030301010803" pitchFamily="18" charset="0"/>
              <a:ea typeface="+mj-ea"/>
              <a:cs typeface="+mj-cs"/>
              <a:sym typeface="Oswald"/>
            </a:endParaRPr>
          </a:p>
        </p:txBody>
      </p:sp>
      <p:pic>
        <p:nvPicPr>
          <p:cNvPr id="46082" name="Picture 2" descr="How to Use a Data Model to Drive Configuration Planning - SysAid">
            <a:extLst>
              <a:ext uri="{FF2B5EF4-FFF2-40B4-BE49-F238E27FC236}">
                <a16:creationId xmlns:a16="http://schemas.microsoft.com/office/drawing/2014/main" id="{9A6CD1E8-E917-9B44-ABFA-A85B6B29C5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068" b="12151"/>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318" name="Google Shape;318;p44"/>
          <p:cNvSpPr txBox="1"/>
          <p:nvPr/>
        </p:nvSpPr>
        <p:spPr>
          <a:xfrm>
            <a:off x="2971800" y="2814637"/>
            <a:ext cx="5810246" cy="1839515"/>
          </a:xfrm>
          <a:prstGeom prst="rect">
            <a:avLst/>
          </a:prstGeom>
        </p:spPr>
        <p:txBody>
          <a:bodyPr spcFirstLastPara="1" vert="horz" lIns="91440" tIns="45720" rIns="91440" bIns="45720" rtlCol="0" anchor="ctr" anchorCtr="0">
            <a:normAutofit/>
          </a:bodyPr>
          <a:lstStyle/>
          <a:p>
            <a:pPr lvl="0">
              <a:buClr>
                <a:srgbClr val="3F3F3F"/>
              </a:buClr>
              <a:buSzPts val="3200"/>
            </a:pPr>
            <a:r>
              <a:rPr lang="en-US" sz="1500" dirty="0">
                <a:latin typeface="Dank Mono" pitchFamily="49" charset="77"/>
              </a:rPr>
              <a:t>protractor </a:t>
            </a:r>
            <a:r>
              <a:rPr lang="en-US" sz="1500" dirty="0" err="1">
                <a:latin typeface="Dank Mono" pitchFamily="49" charset="77"/>
              </a:rPr>
              <a:t>conf.js</a:t>
            </a:r>
            <a:r>
              <a:rPr lang="en-US" sz="1500" dirty="0">
                <a:latin typeface="Dank Mono" pitchFamily="49" charset="77"/>
              </a:rPr>
              <a:t> --</a:t>
            </a:r>
            <a:r>
              <a:rPr lang="en-US" sz="1500" dirty="0" err="1">
                <a:latin typeface="Dank Mono" pitchFamily="49" charset="77"/>
              </a:rPr>
              <a:t>cucumberOpts.tags</a:t>
            </a:r>
            <a:r>
              <a:rPr lang="en-US" sz="1500" dirty="0">
                <a:latin typeface="Dank Mono" pitchFamily="49" charset="77"/>
              </a:rPr>
              <a:t>="@</a:t>
            </a:r>
            <a:r>
              <a:rPr lang="en-US" sz="1500" dirty="0" err="1">
                <a:latin typeface="Dank Mono" pitchFamily="49" charset="77"/>
              </a:rPr>
              <a:t>onlyRunThis</a:t>
            </a:r>
            <a:r>
              <a:rPr lang="en-US" sz="1500" dirty="0">
                <a:latin typeface="Dank Mono" pitchFamily="49" charset="77"/>
              </a:rPr>
              <a:t>"</a:t>
            </a:r>
            <a:endParaRPr lang="en-US" sz="1500" dirty="0">
              <a:solidFill>
                <a:srgbClr val="3F3F3F"/>
              </a:solidFill>
              <a:latin typeface="Dank Mono" pitchFamily="49" charset="77"/>
              <a:ea typeface="Consolas"/>
              <a:cs typeface="Consolas"/>
              <a:sym typeface="Consolas"/>
            </a:endParaRPr>
          </a:p>
        </p:txBody>
      </p:sp>
      <p:sp>
        <p:nvSpPr>
          <p:cNvPr id="319" name="Google Shape;319;p44"/>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41</a:t>
            </a:fld>
            <a:endParaRPr lang="en-US" sz="700" kern="1200">
              <a:solidFill>
                <a:schemeClr val="tx1">
                  <a:lumMod val="75000"/>
                  <a:lumOff val="25000"/>
                </a:schemeClr>
              </a:solidFill>
              <a:ea typeface="+mn-ea"/>
              <a:cs typeface="+mn-cs"/>
            </a:endParaRPr>
          </a:p>
        </p:txBody>
      </p:sp>
      <p:pic>
        <p:nvPicPr>
          <p:cNvPr id="36" name="Picture 35">
            <a:extLst>
              <a:ext uri="{FF2B5EF4-FFF2-40B4-BE49-F238E27FC236}">
                <a16:creationId xmlns:a16="http://schemas.microsoft.com/office/drawing/2014/main" id="{52266A3F-F92F-DD41-88A7-E5932455BB02}"/>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5048375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07"/>
        <p:cNvGrpSpPr/>
        <p:nvPr/>
      </p:nvGrpSpPr>
      <p:grpSpPr>
        <a:xfrm>
          <a:off x="0" y="0"/>
          <a:ext cx="0" cy="0"/>
          <a:chOff x="0" y="0"/>
          <a:chExt cx="0" cy="0"/>
        </a:xfrm>
      </p:grpSpPr>
      <p:sp>
        <p:nvSpPr>
          <p:cNvPr id="73" name="Rectangle 72">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034" name="Picture 2" descr="Premium Vector | 80s vintage retro sunset landscape">
            <a:extLst>
              <a:ext uri="{FF2B5EF4-FFF2-40B4-BE49-F238E27FC236}">
                <a16:creationId xmlns:a16="http://schemas.microsoft.com/office/drawing/2014/main" id="{89E917E2-04F7-1540-A59F-DBD942BF1B01}"/>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08" name="Google Shape;408;p56"/>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6000" kern="1200" dirty="0">
                <a:latin typeface="Dank Mono" pitchFamily="49" charset="77"/>
                <a:ea typeface="+mj-ea"/>
                <a:cs typeface="+mj-cs"/>
              </a:rPr>
              <a:t>DAY 1 - WRAP UP!</a:t>
            </a:r>
          </a:p>
        </p:txBody>
      </p:sp>
      <p:pic>
        <p:nvPicPr>
          <p:cNvPr id="7" name="Picture 6">
            <a:extLst>
              <a:ext uri="{FF2B5EF4-FFF2-40B4-BE49-F238E27FC236}">
                <a16:creationId xmlns:a16="http://schemas.microsoft.com/office/drawing/2014/main" id="{8E2B70C1-9C4B-544D-A5DB-F228F52207A3}"/>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414"/>
        <p:cNvGrpSpPr/>
        <p:nvPr/>
      </p:nvGrpSpPr>
      <p:grpSpPr>
        <a:xfrm>
          <a:off x="0" y="0"/>
          <a:ext cx="0" cy="0"/>
          <a:chOff x="0" y="0"/>
          <a:chExt cx="0" cy="0"/>
        </a:xfrm>
      </p:grpSpPr>
      <p:sp>
        <p:nvSpPr>
          <p:cNvPr id="136" name="Rectangle 135">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Morning - Wikipedia">
            <a:extLst>
              <a:ext uri="{FF2B5EF4-FFF2-40B4-BE49-F238E27FC236}">
                <a16:creationId xmlns:a16="http://schemas.microsoft.com/office/drawing/2014/main" id="{DD028AC0-293B-D548-B97E-CD2E793B2F05}"/>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8221" b="6873"/>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417" name="Google Shape;417;p57"/>
          <p:cNvSpPr txBox="1"/>
          <p:nvPr/>
        </p:nvSpPr>
        <p:spPr>
          <a:xfrm>
            <a:off x="1143000" y="3711388"/>
            <a:ext cx="6858000" cy="143211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6000" i="1" kern="1200" dirty="0">
                <a:solidFill>
                  <a:srgbClr val="FFFFFF"/>
                </a:solidFill>
                <a:latin typeface="Dank Mono" pitchFamily="49" charset="77"/>
                <a:ea typeface="+mj-ea"/>
                <a:cs typeface="+mj-cs"/>
                <a:sym typeface="Oswald"/>
              </a:rPr>
              <a:t>Day Two</a:t>
            </a:r>
          </a:p>
        </p:txBody>
      </p:sp>
      <p:pic>
        <p:nvPicPr>
          <p:cNvPr id="10" name="Picture 9">
            <a:extLst>
              <a:ext uri="{FF2B5EF4-FFF2-40B4-BE49-F238E27FC236}">
                <a16:creationId xmlns:a16="http://schemas.microsoft.com/office/drawing/2014/main" id="{C1FCAA90-BEE0-BA40-8EEF-AAF8E181071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23"/>
        <p:cNvGrpSpPr/>
        <p:nvPr/>
      </p:nvGrpSpPr>
      <p:grpSpPr>
        <a:xfrm>
          <a:off x="0" y="0"/>
          <a:ext cx="0" cy="0"/>
          <a:chOff x="0" y="0"/>
          <a:chExt cx="0" cy="0"/>
        </a:xfrm>
      </p:grpSpPr>
      <p:sp useBgFill="1">
        <p:nvSpPr>
          <p:cNvPr id="53252" name="Rectangle 134">
            <a:extLst>
              <a:ext uri="{FF2B5EF4-FFF2-40B4-BE49-F238E27FC236}">
                <a16:creationId xmlns:a16="http://schemas.microsoft.com/office/drawing/2014/main" id="{F609FF9A-4FCE-468E-A86A-C9AB525EAE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53253" name="Rectangle 136">
            <a:extLst>
              <a:ext uri="{FF2B5EF4-FFF2-40B4-BE49-F238E27FC236}">
                <a16:creationId xmlns:a16="http://schemas.microsoft.com/office/drawing/2014/main" id="{021E12D4-3A88-428D-8E5E-AF1AFD923D6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53250" name="Picture 2" descr="Matrix under the microscope: what a niche ransomware can teach us – Naked  Security">
            <a:extLst>
              <a:ext uri="{FF2B5EF4-FFF2-40B4-BE49-F238E27FC236}">
                <a16:creationId xmlns:a16="http://schemas.microsoft.com/office/drawing/2014/main" id="{B14C277C-CC17-C94E-BABF-89B3BBB64555}"/>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24" name="Google Shape;424;p58"/>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latin typeface="Dank Mono" pitchFamily="49" charset="77"/>
                <a:ea typeface="+mj-ea"/>
                <a:cs typeface="+mj-cs"/>
              </a:rPr>
              <a:t>RECAP</a:t>
            </a:r>
          </a:p>
        </p:txBody>
      </p:sp>
      <p:pic>
        <p:nvPicPr>
          <p:cNvPr id="10" name="Picture 9">
            <a:extLst>
              <a:ext uri="{FF2B5EF4-FFF2-40B4-BE49-F238E27FC236}">
                <a16:creationId xmlns:a16="http://schemas.microsoft.com/office/drawing/2014/main" id="{DBBB1CE2-FA7A-9243-BA63-F5CBF25B21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10" name="Rectangle 109">
            <a:extLst>
              <a:ext uri="{FF2B5EF4-FFF2-40B4-BE49-F238E27FC236}">
                <a16:creationId xmlns:a16="http://schemas.microsoft.com/office/drawing/2014/main" id="{8108D317-7CBD-4897-BD1F-959436D2A3B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20" name="Rectangle 111">
            <a:extLst>
              <a:ext uri="{FF2B5EF4-FFF2-40B4-BE49-F238E27FC236}">
                <a16:creationId xmlns:a16="http://schemas.microsoft.com/office/drawing/2014/main" id="{D6297641-8B9F-4767-9606-8A11313227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2398" y="290954"/>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21" name="Rectangle 113">
            <a:extLst>
              <a:ext uri="{FF2B5EF4-FFF2-40B4-BE49-F238E27FC236}">
                <a16:creationId xmlns:a16="http://schemas.microsoft.com/office/drawing/2014/main" id="{D8F3CA65-EA00-46B4-9616-39E6853F7B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502129" y="1680278"/>
            <a:ext cx="315468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05" name="Google Shape;105;p15"/>
          <p:cNvSpPr txBox="1">
            <a:spLocks noGrp="1"/>
          </p:cNvSpPr>
          <p:nvPr>
            <p:ph type="sldNum" idx="12"/>
          </p:nvPr>
        </p:nvSpPr>
        <p:spPr>
          <a:xfrm>
            <a:off x="7884407" y="4767262"/>
            <a:ext cx="779336"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50000"/>
                    <a:lumOff val="50000"/>
                  </a:schemeClr>
                </a:solidFill>
                <a:ea typeface="+mn-ea"/>
                <a:cs typeface="+mn-cs"/>
              </a:rPr>
              <a:pPr algn="r">
                <a:lnSpc>
                  <a:spcPct val="90000"/>
                </a:lnSpc>
                <a:spcAft>
                  <a:spcPts val="600"/>
                </a:spcAft>
                <a:buClrTx/>
                <a:defRPr/>
              </a:pPr>
              <a:t>45</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4850282" y="2220582"/>
            <a:ext cx="4293698" cy="1570037"/>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Tree>
    <p:extLst>
      <p:ext uri="{BB962C8B-B14F-4D97-AF65-F5344CB8AC3E}">
        <p14:creationId xmlns:p14="http://schemas.microsoft.com/office/powerpoint/2010/main" val="276854885"/>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pic>
        <p:nvPicPr>
          <p:cNvPr id="41986" name="Picture 2" descr="26) Building Shared Understanding With or Without Documentation? | by Ravi  Kumar | YoursProductly- Documenting my Product Management Journey | Medium">
            <a:extLst>
              <a:ext uri="{FF2B5EF4-FFF2-40B4-BE49-F238E27FC236}">
                <a16:creationId xmlns:a16="http://schemas.microsoft.com/office/drawing/2014/main" id="{256FBAA9-8197-6943-850E-0FAFD1E2028D}"/>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884990" y="482599"/>
            <a:ext cx="5374019" cy="417830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8" name="Google Shape;424;p58">
            <a:extLst>
              <a:ext uri="{FF2B5EF4-FFF2-40B4-BE49-F238E27FC236}">
                <a16:creationId xmlns:a16="http://schemas.microsoft.com/office/drawing/2014/main" id="{D20883DB-DE10-DC4A-B164-72BC69D22846}"/>
              </a:ext>
            </a:extLst>
          </p:cNvPr>
          <p:cNvSpPr txBox="1">
            <a:spLocks noGrp="1"/>
          </p:cNvSpPr>
          <p:nvPr>
            <p:ph type="title"/>
          </p:nvPr>
        </p:nvSpPr>
        <p:spPr>
          <a:xfrm>
            <a:off x="627507" y="4329952"/>
            <a:ext cx="7886700" cy="813547"/>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2800" i="1" kern="1200" dirty="0">
                <a:solidFill>
                  <a:schemeClr val="tx1"/>
                </a:solidFill>
                <a:latin typeface="Dank Mono" pitchFamily="49" charset="77"/>
                <a:ea typeface="+mj-ea"/>
                <a:cs typeface="+mj-cs"/>
              </a:rPr>
              <a:t>Shared Understanding</a:t>
            </a:r>
          </a:p>
        </p:txBody>
      </p:sp>
    </p:spTree>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15" name="Picture 14">
            <a:extLst>
              <a:ext uri="{FF2B5EF4-FFF2-40B4-BE49-F238E27FC236}">
                <a16:creationId xmlns:a16="http://schemas.microsoft.com/office/drawing/2014/main" id="{01524C69-3F9F-B744-A9AE-8BA6EDA6ED96}"/>
              </a:ext>
            </a:extLst>
          </p:cNvPr>
          <p:cNvPicPr>
            <a:picLocks noChangeAspect="1"/>
          </p:cNvPicPr>
          <p:nvPr/>
        </p:nvPicPr>
        <p:blipFill>
          <a:blip r:embed="rId3"/>
          <a:stretch>
            <a:fillRect/>
          </a:stretch>
        </p:blipFill>
        <p:spPr>
          <a:xfrm>
            <a:off x="1101551" y="54073"/>
            <a:ext cx="6940896" cy="4685104"/>
          </a:xfrm>
          <a:prstGeom prst="rect">
            <a:avLst/>
          </a:prstGeom>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424;p58">
            <a:extLst>
              <a:ext uri="{FF2B5EF4-FFF2-40B4-BE49-F238E27FC236}">
                <a16:creationId xmlns:a16="http://schemas.microsoft.com/office/drawing/2014/main" id="{1794A3CB-2127-834C-B7F8-CB320EE4CA04}"/>
              </a:ext>
            </a:extLst>
          </p:cNvPr>
          <p:cNvSpPr txBox="1">
            <a:spLocks noGrp="1"/>
          </p:cNvSpPr>
          <p:nvPr>
            <p:ph type="title"/>
          </p:nvPr>
        </p:nvSpPr>
        <p:spPr>
          <a:xfrm>
            <a:off x="5049761" y="3087594"/>
            <a:ext cx="1813841" cy="685800"/>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1600" i="1" kern="1200" dirty="0">
                <a:solidFill>
                  <a:srgbClr val="00B0F0"/>
                </a:solidFill>
                <a:latin typeface="Dank Mono" pitchFamily="49" charset="77"/>
              </a:rPr>
              <a:t>Blue</a:t>
            </a:r>
            <a:r>
              <a:rPr lang="en-US" sz="1600" i="1" kern="1200" dirty="0">
                <a:solidFill>
                  <a:schemeClr val="tx1"/>
                </a:solidFill>
                <a:latin typeface="Dank Mono" pitchFamily="49" charset="77"/>
              </a:rPr>
              <a:t> </a:t>
            </a:r>
            <a:r>
              <a:rPr lang="en-US" sz="1600" kern="1200" dirty="0">
                <a:solidFill>
                  <a:schemeClr val="tx1"/>
                </a:solidFill>
                <a:latin typeface="Dank Mono" pitchFamily="49" charset="77"/>
              </a:rPr>
              <a:t>Planned</a:t>
            </a:r>
            <a:br>
              <a:rPr lang="en-US" sz="1600" i="1" kern="1200" dirty="0">
                <a:solidFill>
                  <a:srgbClr val="C00000"/>
                </a:solidFill>
                <a:latin typeface="Dank Mono" pitchFamily="49" charset="77"/>
                <a:ea typeface="+mj-ea"/>
                <a:cs typeface="+mj-cs"/>
              </a:rPr>
            </a:br>
            <a:r>
              <a:rPr lang="en-US" sz="1600" i="1" kern="1200" dirty="0">
                <a:solidFill>
                  <a:srgbClr val="C00000"/>
                </a:solidFill>
                <a:latin typeface="Dank Mono" pitchFamily="49" charset="77"/>
                <a:ea typeface="+mj-ea"/>
                <a:cs typeface="+mj-cs"/>
              </a:rPr>
              <a:t>Red</a:t>
            </a:r>
            <a:r>
              <a:rPr lang="en-US" sz="1600" i="1" kern="1200" dirty="0">
                <a:solidFill>
                  <a:schemeClr val="tx1"/>
                </a:solidFill>
                <a:latin typeface="Dank Mono" pitchFamily="49" charset="77"/>
                <a:ea typeface="+mj-ea"/>
                <a:cs typeface="+mj-cs"/>
              </a:rPr>
              <a:t>  </a:t>
            </a:r>
            <a:r>
              <a:rPr lang="en-US" sz="1600" kern="1200" dirty="0">
                <a:solidFill>
                  <a:schemeClr val="tx1"/>
                </a:solidFill>
                <a:latin typeface="Dank Mono" pitchFamily="49" charset="77"/>
                <a:ea typeface="+mj-ea"/>
                <a:cs typeface="+mj-cs"/>
              </a:rPr>
              <a:t>Actual</a:t>
            </a: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28649" y="4390227"/>
            <a:ext cx="7886700" cy="813547"/>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2800" b="1" kern="1200" dirty="0">
                <a:solidFill>
                  <a:schemeClr val="tx1"/>
                </a:solidFill>
                <a:latin typeface="Garamond" panose="02020404030301010803" pitchFamily="18" charset="0"/>
                <a:ea typeface="+mj-ea"/>
                <a:cs typeface="+mj-cs"/>
              </a:rPr>
              <a:t>WASTE</a:t>
            </a: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379"/>
        <p:cNvGrpSpPr/>
        <p:nvPr/>
      </p:nvGrpSpPr>
      <p:grpSpPr>
        <a:xfrm>
          <a:off x="0" y="0"/>
          <a:ext cx="0" cy="0"/>
          <a:chOff x="0" y="0"/>
          <a:chExt cx="0" cy="0"/>
        </a:xfrm>
      </p:grpSpPr>
      <p:sp useBgFill="1">
        <p:nvSpPr>
          <p:cNvPr id="34" name="Rectangle 22">
            <a:extLst>
              <a:ext uri="{FF2B5EF4-FFF2-40B4-BE49-F238E27FC236}">
                <a16:creationId xmlns:a16="http://schemas.microsoft.com/office/drawing/2014/main" id="{8537B233-9CDD-4A90-AABB-A8963DEE4FB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6115050" y="613842"/>
            <a:ext cx="2491737" cy="2231907"/>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4600" kern="1200" dirty="0">
                <a:solidFill>
                  <a:schemeClr val="tx1"/>
                </a:solidFill>
                <a:latin typeface="Dank Mono" pitchFamily="49" charset="77"/>
                <a:ea typeface="+mj-ea"/>
                <a:cs typeface="+mj-cs"/>
              </a:rPr>
              <a:t>REWORK</a:t>
            </a:r>
          </a:p>
        </p:txBody>
      </p:sp>
      <p:pic>
        <p:nvPicPr>
          <p:cNvPr id="5" name="Picture 4">
            <a:extLst>
              <a:ext uri="{FF2B5EF4-FFF2-40B4-BE49-F238E27FC236}">
                <a16:creationId xmlns:a16="http://schemas.microsoft.com/office/drawing/2014/main" id="{27E4AAF9-9C7F-9248-BC52-7DB3E33F5AEA}"/>
              </a:ext>
            </a:extLst>
          </p:cNvPr>
          <p:cNvPicPr>
            <a:picLocks noChangeAspect="1"/>
          </p:cNvPicPr>
          <p:nvPr/>
        </p:nvPicPr>
        <p:blipFill>
          <a:blip r:embed="rId3"/>
          <a:stretch>
            <a:fillRect/>
          </a:stretch>
        </p:blipFill>
        <p:spPr>
          <a:xfrm>
            <a:off x="-1" y="-1"/>
            <a:ext cx="5713394" cy="5184904"/>
          </a:xfrm>
          <a:prstGeom prst="rect">
            <a:avLst/>
          </a:prstGeom>
        </p:spPr>
      </p:pic>
      <p:cxnSp>
        <p:nvCxnSpPr>
          <p:cNvPr id="35" name="Straight Connector 24">
            <a:extLst>
              <a:ext uri="{FF2B5EF4-FFF2-40B4-BE49-F238E27FC236}">
                <a16:creationId xmlns:a16="http://schemas.microsoft.com/office/drawing/2014/main" id="{040575EE-C594-4566-BC00-663004E52AB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5713395" y="1062990"/>
            <a:ext cx="0" cy="3017520"/>
          </a:xfrm>
          <a:prstGeom prst="line">
            <a:avLst/>
          </a:prstGeom>
          <a:ln w="15875">
            <a:solidFill>
              <a:schemeClr val="tx1"/>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31124824"/>
      </p:ext>
    </p:extLst>
  </p:cSld>
  <p:clrMapOvr>
    <a:overrideClrMapping bg1="dk1" tx1="lt1" bg2="dk2" tx2="lt2" accent1="accent1" accent2="accent2" accent3="accent3" accent4="accent4" accent5="accent5" accent6="accent6" hlink="hlink" folHlink="folHlink"/>
  </p:clrMapOvr>
</p:sld>
</file>

<file path=ppt/slides/slide4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pic>
        <p:nvPicPr>
          <p:cNvPr id="56322" name="Picture 2" descr="long toilet stall">
            <a:extLst>
              <a:ext uri="{FF2B5EF4-FFF2-40B4-BE49-F238E27FC236}">
                <a16:creationId xmlns:a16="http://schemas.microsoft.com/office/drawing/2014/main" id="{BA110302-24A2-FE47-A8B1-13641F4C0FE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98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1" name="Freeform 24">
            <a:extLst>
              <a:ext uri="{FF2B5EF4-FFF2-40B4-BE49-F238E27FC236}">
                <a16:creationId xmlns:a16="http://schemas.microsoft.com/office/drawing/2014/main" id="{A414F261-E931-45CB-8605-20FFD6826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581400"/>
            <a:ext cx="3629025" cy="992981"/>
          </a:xfrm>
          <a:custGeom>
            <a:avLst/>
            <a:gdLst>
              <a:gd name="connsiteX0" fmla="*/ 0 w 4838700"/>
              <a:gd name="connsiteY0" fmla="*/ 0 h 1323975"/>
              <a:gd name="connsiteX1" fmla="*/ 4838700 w 4838700"/>
              <a:gd name="connsiteY1" fmla="*/ 0 h 1323975"/>
              <a:gd name="connsiteX2" fmla="*/ 4838700 w 4838700"/>
              <a:gd name="connsiteY2" fmla="*/ 78123 h 1323975"/>
              <a:gd name="connsiteX3" fmla="*/ 4822272 w 4838700"/>
              <a:gd name="connsiteY3" fmla="*/ 81440 h 1323975"/>
              <a:gd name="connsiteX4" fmla="*/ 4781550 w 4838700"/>
              <a:gd name="connsiteY4" fmla="*/ 142875 h 1323975"/>
              <a:gd name="connsiteX5" fmla="*/ 4822272 w 4838700"/>
              <a:gd name="connsiteY5" fmla="*/ 204311 h 1323975"/>
              <a:gd name="connsiteX6" fmla="*/ 4838700 w 4838700"/>
              <a:gd name="connsiteY6" fmla="*/ 207627 h 1323975"/>
              <a:gd name="connsiteX7" fmla="*/ 4838700 w 4838700"/>
              <a:gd name="connsiteY7" fmla="*/ 287197 h 1323975"/>
              <a:gd name="connsiteX8" fmla="*/ 4822272 w 4838700"/>
              <a:gd name="connsiteY8" fmla="*/ 290514 h 1323975"/>
              <a:gd name="connsiteX9" fmla="*/ 4781550 w 4838700"/>
              <a:gd name="connsiteY9" fmla="*/ 351949 h 1323975"/>
              <a:gd name="connsiteX10" fmla="*/ 4822272 w 4838700"/>
              <a:gd name="connsiteY10" fmla="*/ 413385 h 1323975"/>
              <a:gd name="connsiteX11" fmla="*/ 4838700 w 4838700"/>
              <a:gd name="connsiteY11" fmla="*/ 416701 h 1323975"/>
              <a:gd name="connsiteX12" fmla="*/ 4838700 w 4838700"/>
              <a:gd name="connsiteY12" fmla="*/ 496271 h 1323975"/>
              <a:gd name="connsiteX13" fmla="*/ 4822272 w 4838700"/>
              <a:gd name="connsiteY13" fmla="*/ 499588 h 1323975"/>
              <a:gd name="connsiteX14" fmla="*/ 4781550 w 4838700"/>
              <a:gd name="connsiteY14" fmla="*/ 561023 h 1323975"/>
              <a:gd name="connsiteX15" fmla="*/ 4822272 w 4838700"/>
              <a:gd name="connsiteY15" fmla="*/ 622459 h 1323975"/>
              <a:gd name="connsiteX16" fmla="*/ 4838700 w 4838700"/>
              <a:gd name="connsiteY16" fmla="*/ 625775 h 1323975"/>
              <a:gd name="connsiteX17" fmla="*/ 4838700 w 4838700"/>
              <a:gd name="connsiteY17" fmla="*/ 705345 h 1323975"/>
              <a:gd name="connsiteX18" fmla="*/ 4822272 w 4838700"/>
              <a:gd name="connsiteY18" fmla="*/ 708662 h 1323975"/>
              <a:gd name="connsiteX19" fmla="*/ 4781550 w 4838700"/>
              <a:gd name="connsiteY19" fmla="*/ 770097 h 1323975"/>
              <a:gd name="connsiteX20" fmla="*/ 4822272 w 4838700"/>
              <a:gd name="connsiteY20" fmla="*/ 831533 h 1323975"/>
              <a:gd name="connsiteX21" fmla="*/ 4838700 w 4838700"/>
              <a:gd name="connsiteY21" fmla="*/ 834849 h 1323975"/>
              <a:gd name="connsiteX22" fmla="*/ 4838700 w 4838700"/>
              <a:gd name="connsiteY22" fmla="*/ 914419 h 1323975"/>
              <a:gd name="connsiteX23" fmla="*/ 4822272 w 4838700"/>
              <a:gd name="connsiteY23" fmla="*/ 917736 h 1323975"/>
              <a:gd name="connsiteX24" fmla="*/ 4781550 w 4838700"/>
              <a:gd name="connsiteY24" fmla="*/ 979171 h 1323975"/>
              <a:gd name="connsiteX25" fmla="*/ 4822272 w 4838700"/>
              <a:gd name="connsiteY25" fmla="*/ 1040607 h 1323975"/>
              <a:gd name="connsiteX26" fmla="*/ 4838700 w 4838700"/>
              <a:gd name="connsiteY26" fmla="*/ 1043923 h 1323975"/>
              <a:gd name="connsiteX27" fmla="*/ 4838700 w 4838700"/>
              <a:gd name="connsiteY27" fmla="*/ 1123491 h 1323975"/>
              <a:gd name="connsiteX28" fmla="*/ 4822272 w 4838700"/>
              <a:gd name="connsiteY28" fmla="*/ 1126808 h 1323975"/>
              <a:gd name="connsiteX29" fmla="*/ 4781550 w 4838700"/>
              <a:gd name="connsiteY29" fmla="*/ 1188243 h 1323975"/>
              <a:gd name="connsiteX30" fmla="*/ 4822272 w 4838700"/>
              <a:gd name="connsiteY30" fmla="*/ 1249679 h 1323975"/>
              <a:gd name="connsiteX31" fmla="*/ 4838700 w 4838700"/>
              <a:gd name="connsiteY31" fmla="*/ 1252995 h 1323975"/>
              <a:gd name="connsiteX32" fmla="*/ 4838700 w 4838700"/>
              <a:gd name="connsiteY32" fmla="*/ 1323975 h 1323975"/>
              <a:gd name="connsiteX33" fmla="*/ 0 w 4838700"/>
              <a:gd name="connsiteY33" fmla="*/ 1323975 h 13239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Lst>
            <a:rect l="l" t="t" r="r" b="b"/>
            <a:pathLst>
              <a:path w="4838700" h="1323975">
                <a:moveTo>
                  <a:pt x="0" y="0"/>
                </a:moveTo>
                <a:lnTo>
                  <a:pt x="4838700" y="0"/>
                </a:lnTo>
                <a:lnTo>
                  <a:pt x="4838700" y="78123"/>
                </a:lnTo>
                <a:lnTo>
                  <a:pt x="4822272" y="81440"/>
                </a:lnTo>
                <a:cubicBezTo>
                  <a:pt x="4798341" y="91561"/>
                  <a:pt x="4781550" y="115257"/>
                  <a:pt x="4781550" y="142875"/>
                </a:cubicBezTo>
                <a:cubicBezTo>
                  <a:pt x="4781550" y="170493"/>
                  <a:pt x="4798341" y="194189"/>
                  <a:pt x="4822272" y="204311"/>
                </a:cubicBezTo>
                <a:lnTo>
                  <a:pt x="4838700" y="207627"/>
                </a:lnTo>
                <a:lnTo>
                  <a:pt x="4838700" y="287197"/>
                </a:lnTo>
                <a:lnTo>
                  <a:pt x="4822272" y="290514"/>
                </a:lnTo>
                <a:cubicBezTo>
                  <a:pt x="4798341" y="300635"/>
                  <a:pt x="4781550" y="324331"/>
                  <a:pt x="4781550" y="351949"/>
                </a:cubicBezTo>
                <a:cubicBezTo>
                  <a:pt x="4781550" y="379567"/>
                  <a:pt x="4798341" y="403263"/>
                  <a:pt x="4822272" y="413385"/>
                </a:cubicBezTo>
                <a:lnTo>
                  <a:pt x="4838700" y="416701"/>
                </a:lnTo>
                <a:lnTo>
                  <a:pt x="4838700" y="496271"/>
                </a:lnTo>
                <a:lnTo>
                  <a:pt x="4822272" y="499588"/>
                </a:lnTo>
                <a:cubicBezTo>
                  <a:pt x="4798341" y="509709"/>
                  <a:pt x="4781550" y="533405"/>
                  <a:pt x="4781550" y="561023"/>
                </a:cubicBezTo>
                <a:cubicBezTo>
                  <a:pt x="4781550" y="588641"/>
                  <a:pt x="4798341" y="612337"/>
                  <a:pt x="4822272" y="622459"/>
                </a:cubicBezTo>
                <a:lnTo>
                  <a:pt x="4838700" y="625775"/>
                </a:lnTo>
                <a:lnTo>
                  <a:pt x="4838700" y="705345"/>
                </a:lnTo>
                <a:lnTo>
                  <a:pt x="4822272" y="708662"/>
                </a:lnTo>
                <a:cubicBezTo>
                  <a:pt x="4798341" y="718783"/>
                  <a:pt x="4781550" y="742479"/>
                  <a:pt x="4781550" y="770097"/>
                </a:cubicBezTo>
                <a:cubicBezTo>
                  <a:pt x="4781550" y="797715"/>
                  <a:pt x="4798341" y="821411"/>
                  <a:pt x="4822272" y="831533"/>
                </a:cubicBezTo>
                <a:lnTo>
                  <a:pt x="4838700" y="834849"/>
                </a:lnTo>
                <a:lnTo>
                  <a:pt x="4838700" y="914419"/>
                </a:lnTo>
                <a:lnTo>
                  <a:pt x="4822272" y="917736"/>
                </a:lnTo>
                <a:cubicBezTo>
                  <a:pt x="4798341" y="927857"/>
                  <a:pt x="4781550" y="951553"/>
                  <a:pt x="4781550" y="979171"/>
                </a:cubicBezTo>
                <a:cubicBezTo>
                  <a:pt x="4781550" y="1006789"/>
                  <a:pt x="4798341" y="1030485"/>
                  <a:pt x="4822272" y="1040607"/>
                </a:cubicBezTo>
                <a:lnTo>
                  <a:pt x="4838700" y="1043923"/>
                </a:lnTo>
                <a:lnTo>
                  <a:pt x="4838700" y="1123491"/>
                </a:lnTo>
                <a:lnTo>
                  <a:pt x="4822272" y="1126808"/>
                </a:lnTo>
                <a:cubicBezTo>
                  <a:pt x="4798341" y="1136929"/>
                  <a:pt x="4781550" y="1160625"/>
                  <a:pt x="4781550" y="1188243"/>
                </a:cubicBezTo>
                <a:cubicBezTo>
                  <a:pt x="4781550" y="1215861"/>
                  <a:pt x="4798341" y="1239557"/>
                  <a:pt x="4822272" y="1249679"/>
                </a:cubicBezTo>
                <a:lnTo>
                  <a:pt x="4838700" y="1252995"/>
                </a:lnTo>
                <a:lnTo>
                  <a:pt x="4838700" y="1323975"/>
                </a:lnTo>
                <a:lnTo>
                  <a:pt x="0" y="1323975"/>
                </a:lnTo>
                <a:close/>
              </a:path>
            </a:pathLst>
          </a:custGeom>
          <a:solidFill>
            <a:srgbClr val="40404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Google Shape;424;p58">
            <a:extLst>
              <a:ext uri="{FF2B5EF4-FFF2-40B4-BE49-F238E27FC236}">
                <a16:creationId xmlns:a16="http://schemas.microsoft.com/office/drawing/2014/main" id="{809C1098-E1D5-184D-95A3-81C9D0DC91BD}"/>
              </a:ext>
            </a:extLst>
          </p:cNvPr>
          <p:cNvSpPr txBox="1">
            <a:spLocks/>
          </p:cNvSpPr>
          <p:nvPr/>
        </p:nvSpPr>
        <p:spPr>
          <a:xfrm>
            <a:off x="1" y="3776522"/>
            <a:ext cx="3378994" cy="645319"/>
          </a:xfrm>
          <a:prstGeom prst="rect">
            <a:avLst/>
          </a:prstGeom>
          <a:noFill/>
          <a:ln w="174625" cap="sq" cmpd="thinThick">
            <a:noFill/>
            <a:miter lim="800000"/>
          </a:ln>
        </p:spPr>
        <p:txBody>
          <a:bodyPr spcFirstLastPara="1" vert="horz" lIns="91440" tIns="45720" rIns="91440" bIns="45720" rtlCol="0" anchor="ctr" anchorCtr="0">
            <a:no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r">
              <a:lnSpc>
                <a:spcPct val="90000"/>
              </a:lnSpc>
              <a:spcBef>
                <a:spcPct val="0"/>
              </a:spcBef>
              <a:spcAft>
                <a:spcPts val="600"/>
              </a:spcAft>
            </a:pPr>
            <a:r>
              <a:rPr lang="en-US" sz="2400" i="1" kern="1200" dirty="0">
                <a:latin typeface="Dank Mono" pitchFamily="49" charset="77"/>
                <a:ea typeface="+mj-ea"/>
                <a:cs typeface="+mj-cs"/>
              </a:rPr>
              <a:t>Definition of Done</a:t>
            </a:r>
          </a:p>
        </p:txBody>
      </p:sp>
      <p:cxnSp>
        <p:nvCxnSpPr>
          <p:cNvPr id="73" name="Straight Connector 72">
            <a:extLst>
              <a:ext uri="{FF2B5EF4-FFF2-40B4-BE49-F238E27FC236}">
                <a16:creationId xmlns:a16="http://schemas.microsoft.com/office/drawing/2014/main" id="{B63CF8AD-BB19-4F90-BDE5-B3B3F56F4E4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365760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cxnSp>
        <p:nvCxnSpPr>
          <p:cNvPr id="75" name="Straight Connector 74">
            <a:extLst>
              <a:ext uri="{FF2B5EF4-FFF2-40B4-BE49-F238E27FC236}">
                <a16:creationId xmlns:a16="http://schemas.microsoft.com/office/drawing/2014/main" id="{224E62CA-FAA3-4628-AEF3-5033C771498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0" y="4476750"/>
            <a:ext cx="3593591" cy="2381"/>
          </a:xfrm>
          <a:prstGeom prst="line">
            <a:avLst/>
          </a:prstGeom>
          <a:ln w="15875">
            <a:solidFill>
              <a:srgbClr val="FFFFFF"/>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81642116"/>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1,151 BEST Thinking Man Statue IMAGES, STOCK PHOTOS &amp;amp; VECTORS | Adobe Stock">
            <a:extLst>
              <a:ext uri="{FF2B5EF4-FFF2-40B4-BE49-F238E27FC236}">
                <a16:creationId xmlns:a16="http://schemas.microsoft.com/office/drawing/2014/main" id="{908AC920-8CDE-7D4A-B0CE-40122C34B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23297" b="-2"/>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000" i="1" kern="1200" dirty="0">
                <a:solidFill>
                  <a:schemeClr val="tx1"/>
                </a:solidFill>
                <a:latin typeface="Dank Mono" pitchFamily="49" charset="77"/>
                <a:ea typeface="+mj-ea"/>
                <a:cs typeface="+mj-cs"/>
              </a:rPr>
              <a:t>Why Are We Here?</a:t>
            </a:r>
            <a:endParaRPr lang="en-US" sz="4000" i="1"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16" name="Picture 15">
            <a:extLst>
              <a:ext uri="{FF2B5EF4-FFF2-40B4-BE49-F238E27FC236}">
                <a16:creationId xmlns:a16="http://schemas.microsoft.com/office/drawing/2014/main" id="{8EB12AA0-386B-2B45-8555-8C1D1C1FE51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02"/>
                                        </p:tgtEl>
                                        <p:attrNameLst>
                                          <p:attrName>style.visibility</p:attrName>
                                        </p:attrNameLst>
                                      </p:cBhvr>
                                      <p:to>
                                        <p:strVal val="visible"/>
                                      </p:to>
                                    </p:set>
                                    <p:animEffect transition="in" filter="fade">
                                      <p:cBhvr>
                                        <p:cTn id="7" dur="700"/>
                                        <p:tgtEl>
                                          <p:spTgt spid="10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 grpId="0"/>
    </p:bldLst>
  </p:timing>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360759" y="2814636"/>
            <a:ext cx="2468166" cy="1839516"/>
          </a:xfrm>
          <a:prstGeom prst="rect">
            <a:avLst/>
          </a:prstGeom>
        </p:spPr>
        <p:txBody>
          <a:bodyPr spcFirstLastPara="1" vert="horz" lIns="91440" tIns="45720" rIns="91440" bIns="45720" rtlCol="0" anchor="ctr" anchorCtr="0">
            <a:normAutofit/>
          </a:bodyPr>
          <a:lstStyle/>
          <a:p>
            <a:pPr marL="0" marR="0" lvl="0" indent="0" algn="l">
              <a:lnSpc>
                <a:spcPct val="90000"/>
              </a:lnSpc>
              <a:spcBef>
                <a:spcPct val="0"/>
              </a:spcBef>
              <a:spcAft>
                <a:spcPts val="0"/>
              </a:spcAft>
              <a:buClr>
                <a:srgbClr val="3F3F3F"/>
              </a:buClr>
            </a:pPr>
            <a:r>
              <a:rPr lang="en-US" sz="4000" kern="1200" dirty="0">
                <a:solidFill>
                  <a:schemeClr val="tx1"/>
                </a:solidFill>
                <a:latin typeface="Garamond" panose="02020404030301010803" pitchFamily="18" charset="0"/>
                <a:ea typeface="+mj-ea"/>
                <a:cs typeface="+mj-cs"/>
              </a:rPr>
              <a:t>Planning Exercise</a:t>
            </a:r>
            <a:endParaRPr lang="en-US" sz="4000" b="0" i="0" u="none" strike="noStrike" kern="1200" cap="none" dirty="0">
              <a:solidFill>
                <a:schemeClr val="tx1"/>
              </a:solidFill>
              <a:latin typeface="Garamond" panose="02020404030301010803" pitchFamily="18" charset="0"/>
              <a:ea typeface="+mj-ea"/>
              <a:cs typeface="+mj-cs"/>
              <a:sym typeface="Oswald"/>
            </a:endParaRPr>
          </a:p>
        </p:txBody>
      </p:sp>
      <p:pic>
        <p:nvPicPr>
          <p:cNvPr id="1026" name="Picture 2" descr="How to Disable Comments on Facebook, Twitter, and Instagram - Dignited">
            <a:extLst>
              <a:ext uri="{FF2B5EF4-FFF2-40B4-BE49-F238E27FC236}">
                <a16:creationId xmlns:a16="http://schemas.microsoft.com/office/drawing/2014/main" id="{12CE3B3E-C794-1A4F-B822-E2942D8996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611" b="25293"/>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52" name="Google Shape;104;p15">
            <a:extLst>
              <a:ext uri="{FF2B5EF4-FFF2-40B4-BE49-F238E27FC236}">
                <a16:creationId xmlns:a16="http://schemas.microsoft.com/office/drawing/2014/main" id="{97D7A157-5741-F941-B4B0-BBB5A2F5F348}"/>
              </a:ext>
            </a:extLst>
          </p:cNvPr>
          <p:cNvSpPr txBox="1"/>
          <p:nvPr/>
        </p:nvSpPr>
        <p:spPr>
          <a:xfrm>
            <a:off x="3167986" y="2814637"/>
            <a:ext cx="5614060" cy="2087563"/>
          </a:xfrm>
          <a:prstGeom prst="rect">
            <a:avLst/>
          </a:prstGeom>
        </p:spPr>
        <p:txBody>
          <a:bodyPr spcFirstLastPara="1" vert="horz" lIns="91440" tIns="45720" rIns="91440" bIns="45720" rtlCol="0" anchor="ctr" anchorCtr="0">
            <a:normAutofit fontScale="92500" lnSpcReduction="20000"/>
          </a:bodyPr>
          <a:lstStyle/>
          <a:p>
            <a:pPr marL="228600" marR="0" lvl="0">
              <a:lnSpc>
                <a:spcPct val="90000"/>
              </a:lnSpc>
              <a:spcBef>
                <a:spcPts val="0"/>
              </a:spcBef>
              <a:spcAft>
                <a:spcPts val="600"/>
              </a:spcAft>
              <a:buClr>
                <a:srgbClr val="3F3F3F"/>
              </a:buClr>
              <a:buSzPts val="3200"/>
            </a:pP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Pick Instagram, Twitter, or Facebook</a:t>
            </a: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as a team product</a:t>
            </a:r>
          </a:p>
          <a:p>
            <a:pPr marL="228600" marR="0" lvl="0">
              <a:lnSpc>
                <a:spcPct val="90000"/>
              </a:lnSpc>
              <a:spcBef>
                <a:spcPts val="0"/>
              </a:spcBef>
              <a:spcAft>
                <a:spcPts val="600"/>
              </a:spcAft>
              <a:buClr>
                <a:srgbClr val="3F3F3F"/>
              </a:buClr>
              <a:buSzPts val="3200"/>
            </a:pPr>
            <a:endParaRPr lang="en-US" sz="1800" kern="1200" dirty="0">
              <a:solidFill>
                <a:schemeClr val="tx1"/>
              </a:solidFill>
              <a:latin typeface="Dank Mono" pitchFamily="49" charset="77"/>
              <a:ea typeface="+mn-ea"/>
              <a:cs typeface="+mn-cs"/>
            </a:endParaRPr>
          </a:p>
          <a:p>
            <a:pPr marL="228600" marR="0" lvl="0">
              <a:lnSpc>
                <a:spcPct val="90000"/>
              </a:lnSpc>
              <a:spcBef>
                <a:spcPts val="0"/>
              </a:spcBef>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Identify some existing features</a:t>
            </a:r>
          </a:p>
          <a:p>
            <a:pPr marL="228600" marR="0" lvl="0">
              <a:lnSpc>
                <a:spcPct val="90000"/>
              </a:lnSpc>
              <a:spcBef>
                <a:spcPts val="0"/>
              </a:spcBef>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Pick a feature and write some scenarios</a:t>
            </a:r>
          </a:p>
          <a:p>
            <a:pPr marL="228600">
              <a:lnSpc>
                <a:spcPct val="90000"/>
              </a:lnSpc>
              <a:spcAft>
                <a:spcPts val="600"/>
              </a:spcAft>
              <a:buClr>
                <a:srgbClr val="3F3F3F"/>
              </a:buClr>
              <a:buSzPts val="3200"/>
            </a:pPr>
            <a:r>
              <a:rPr lang="en-US" sz="1800" kern="1200" dirty="0">
                <a:solidFill>
                  <a:schemeClr val="tx1"/>
                </a:solidFill>
                <a:latin typeface="Dank Mono" pitchFamily="49" charset="77"/>
                <a:ea typeface="+mn-ea"/>
                <a:cs typeface="+mn-cs"/>
                <a:sym typeface="Helvetica Neue"/>
              </a:rPr>
              <a:t>- Write Gherkin (Given/When/Then)</a:t>
            </a:r>
            <a:br>
              <a:rPr lang="en-US" sz="1800" kern="1200" dirty="0">
                <a:solidFill>
                  <a:schemeClr val="tx1"/>
                </a:solidFill>
                <a:latin typeface="Dank Mono" pitchFamily="49" charset="77"/>
                <a:ea typeface="+mn-ea"/>
                <a:cs typeface="+mn-cs"/>
                <a:sym typeface="Helvetica Neue"/>
              </a:rPr>
            </a:br>
            <a:r>
              <a:rPr lang="en-US" sz="1800" kern="1200" dirty="0">
                <a:solidFill>
                  <a:schemeClr val="tx1"/>
                </a:solidFill>
                <a:latin typeface="Dank Mono" pitchFamily="49" charset="77"/>
                <a:ea typeface="+mn-ea"/>
                <a:cs typeface="+mn-cs"/>
                <a:sym typeface="Helvetica Neue"/>
              </a:rPr>
              <a:t>    for each scenario</a:t>
            </a:r>
          </a:p>
          <a:p>
            <a:pPr marL="457200" indent="-228600">
              <a:lnSpc>
                <a:spcPct val="90000"/>
              </a:lnSpc>
              <a:spcAft>
                <a:spcPts val="600"/>
              </a:spcAft>
              <a:buClr>
                <a:srgbClr val="3F3F3F"/>
              </a:buClr>
              <a:buSzPts val="3200"/>
              <a:buFont typeface="Arial" panose="020B0604020202020204" pitchFamily="34" charset="0"/>
              <a:buChar char="•"/>
            </a:pPr>
            <a:endParaRPr lang="en-US" sz="1800" kern="1200" dirty="0">
              <a:solidFill>
                <a:schemeClr val="tx1"/>
              </a:solidFill>
              <a:latin typeface="Dank Mono" pitchFamily="49" charset="77"/>
              <a:ea typeface="+mn-ea"/>
              <a:cs typeface="+mn-cs"/>
              <a:sym typeface="Helvetica Neue"/>
            </a:endParaRPr>
          </a:p>
        </p:txBody>
      </p:sp>
      <p:sp>
        <p:nvSpPr>
          <p:cNvPr id="105" name="Google Shape;105;p15"/>
          <p:cNvSpPr txBox="1">
            <a:spLocks noGrp="1"/>
          </p:cNvSpPr>
          <p:nvPr>
            <p:ph type="sldNum" idx="12"/>
          </p:nvPr>
        </p:nvSpPr>
        <p:spPr>
          <a:xfrm>
            <a:off x="6648450"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lumMod val="75000"/>
                    <a:lumOff val="25000"/>
                  </a:schemeClr>
                </a:solidFill>
                <a:ea typeface="+mn-ea"/>
                <a:cs typeface="+mn-cs"/>
              </a:rPr>
              <a:pPr algn="r">
                <a:lnSpc>
                  <a:spcPct val="90000"/>
                </a:lnSpc>
                <a:spcAft>
                  <a:spcPts val="600"/>
                </a:spcAft>
                <a:buClrTx/>
                <a:defRPr/>
              </a:pPr>
              <a:t>50</a:t>
            </a:fld>
            <a:endParaRPr lang="en-US" sz="700" kern="1200">
              <a:solidFill>
                <a:schemeClr val="tx1">
                  <a:lumMod val="75000"/>
                  <a:lumOff val="25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874323961"/>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2AC087E4-A51B-DF45-B672-24B96FDE9BA1}"/>
              </a:ext>
            </a:extLst>
          </p:cNvPr>
          <p:cNvSpPr txBox="1">
            <a:spLocks noGrp="1"/>
          </p:cNvSpPr>
          <p:nvPr>
            <p:ph type="title"/>
          </p:nvPr>
        </p:nvSpPr>
        <p:spPr>
          <a:xfrm>
            <a:off x="282149" y="3351839"/>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Tree>
    <p:extLst>
      <p:ext uri="{BB962C8B-B14F-4D97-AF65-F5344CB8AC3E}">
        <p14:creationId xmlns:p14="http://schemas.microsoft.com/office/powerpoint/2010/main" val="3598374661"/>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87"/>
        <p:cNvGrpSpPr/>
        <p:nvPr/>
      </p:nvGrpSpPr>
      <p:grpSpPr>
        <a:xfrm>
          <a:off x="0" y="0"/>
          <a:ext cx="0" cy="0"/>
          <a:chOff x="0" y="0"/>
          <a:chExt cx="0" cy="0"/>
        </a:xfrm>
      </p:grpSpPr>
      <p:sp useBgFill="1">
        <p:nvSpPr>
          <p:cNvPr id="199" name="Rectangle 198">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PAGE OBJECT PATTERN</a:t>
            </a:r>
          </a:p>
        </p:txBody>
      </p:sp>
      <p:sp>
        <p:nvSpPr>
          <p:cNvPr id="201"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Pattern that represents HTML pages as objects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Encapsulate functionality of a page</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One place to change if HTML structure changes</a:t>
            </a:r>
          </a:p>
          <a:p>
            <a:pPr marL="457200" lvl="0" indent="-228600">
              <a:lnSpc>
                <a:spcPct val="90000"/>
              </a:lnSpc>
              <a:spcBef>
                <a:spcPts val="0"/>
              </a:spcBef>
              <a:spcAft>
                <a:spcPts val="600"/>
              </a:spcAft>
              <a:buClr>
                <a:srgbClr val="3F3F3F"/>
              </a:buClr>
              <a:buSzPts val="3200"/>
              <a:buFont typeface="Arial" panose="020B0604020202020204" pitchFamily="34" charset="0"/>
              <a:buChar char="•"/>
            </a:pPr>
            <a:r>
              <a:rPr lang="en-US" sz="1700" kern="1200" dirty="0">
                <a:solidFill>
                  <a:schemeClr val="tx1"/>
                </a:solidFill>
                <a:latin typeface="Garamond" panose="02020404030301010803" pitchFamily="18" charset="0"/>
                <a:ea typeface="+mn-ea"/>
                <a:cs typeface="+mn-cs"/>
                <a:sym typeface="Helvetica Neue"/>
              </a:rPr>
              <a:t>Expose page functionality as services</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4274" name="Picture 2" descr="Create meme &amp;quot;the hangover calculate, meme calculates, The hangover&amp;quot; -  Pictures - Meme-arsenal.com">
            <a:extLst>
              <a:ext uri="{FF2B5EF4-FFF2-40B4-BE49-F238E27FC236}">
                <a16:creationId xmlns:a16="http://schemas.microsoft.com/office/drawing/2014/main" id="{86011D90-B9F6-E448-9BA1-C48C443FC29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302" name="Google Shape;302;p42"/>
          <p:cNvSpPr txBox="1">
            <a:spLocks noGrp="1"/>
          </p:cNvSpPr>
          <p:nvPr>
            <p:ph type="title"/>
          </p:nvPr>
        </p:nvSpPr>
        <p:spPr>
          <a:xfrm>
            <a:off x="87707" y="3940603"/>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2600" kern="1200" dirty="0">
                <a:solidFill>
                  <a:schemeClr val="tx1">
                    <a:lumMod val="85000"/>
                    <a:lumOff val="15000"/>
                  </a:schemeClr>
                </a:solidFill>
                <a:latin typeface="Dank Mono" pitchFamily="49" charset="77"/>
                <a:ea typeface="+mj-ea"/>
                <a:cs typeface="+mj-cs"/>
              </a:rPr>
              <a:t>CALCULATED ELEMENT SCENARIO</a:t>
            </a:r>
          </a:p>
        </p:txBody>
      </p:sp>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9" name="Rectangle 8">
            <a:extLst>
              <a:ext uri="{FF2B5EF4-FFF2-40B4-BE49-F238E27FC236}">
                <a16:creationId xmlns:a16="http://schemas.microsoft.com/office/drawing/2014/main" id="{93776A2F-F114-4241-ABD4-FF541EC751D3}"/>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2308572118"/>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E91F5CA-B392-444C-88E3-BF5BAAEBDEB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7" name="Rectangle 136">
            <a:extLst>
              <a:ext uri="{FF2B5EF4-FFF2-40B4-BE49-F238E27FC236}">
                <a16:creationId xmlns:a16="http://schemas.microsoft.com/office/drawing/2014/main" id="{0459807F-B6FA-44D3-9A53-C55B6B56884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2" name="Google Shape;302;p42"/>
          <p:cNvSpPr txBox="1">
            <a:spLocks noGrp="1"/>
          </p:cNvSpPr>
          <p:nvPr>
            <p:ph type="title"/>
          </p:nvPr>
        </p:nvSpPr>
        <p:spPr>
          <a:xfrm>
            <a:off x="941295" y="3959633"/>
            <a:ext cx="7261411" cy="554910"/>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pic>
        <p:nvPicPr>
          <p:cNvPr id="59394" name="Picture 2" descr="Puppy Training: What NOT to Do - All Dogs Unleashed Dallas">
            <a:extLst>
              <a:ext uri="{FF2B5EF4-FFF2-40B4-BE49-F238E27FC236}">
                <a16:creationId xmlns:a16="http://schemas.microsoft.com/office/drawing/2014/main" id="{0BE0131F-4954-CF42-B604-4C2FA02B67C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722" b="18946"/>
          <a:stretch/>
        </p:blipFill>
        <p:spPr bwMode="auto">
          <a:xfrm>
            <a:off x="20" y="10"/>
            <a:ext cx="9143979" cy="4414889"/>
          </a:xfrm>
          <a:custGeom>
            <a:avLst/>
            <a:gdLst/>
            <a:ahLst/>
            <a:cxnLst/>
            <a:rect l="l" t="t" r="r" b="b"/>
            <a:pathLst>
              <a:path w="12191999" h="5886533">
                <a:moveTo>
                  <a:pt x="4721173" y="4907914"/>
                </a:moveTo>
                <a:lnTo>
                  <a:pt x="4722109" y="4908125"/>
                </a:lnTo>
                <a:cubicBezTo>
                  <a:pt x="4721143" y="4908767"/>
                  <a:pt x="4718263" y="4909373"/>
                  <a:pt x="4717199" y="4909396"/>
                </a:cubicBezTo>
                <a:close/>
                <a:moveTo>
                  <a:pt x="0" y="0"/>
                </a:moveTo>
                <a:lnTo>
                  <a:pt x="12191999" y="0"/>
                </a:lnTo>
                <a:lnTo>
                  <a:pt x="12191999" y="5751311"/>
                </a:lnTo>
                <a:lnTo>
                  <a:pt x="12140860" y="5770509"/>
                </a:lnTo>
                <a:cubicBezTo>
                  <a:pt x="12126656" y="5772723"/>
                  <a:pt x="12093589" y="5827925"/>
                  <a:pt x="12080161" y="5826358"/>
                </a:cubicBezTo>
                <a:cubicBezTo>
                  <a:pt x="11978188" y="5850511"/>
                  <a:pt x="11967361" y="5873564"/>
                  <a:pt x="11917885" y="5861578"/>
                </a:cubicBezTo>
                <a:cubicBezTo>
                  <a:pt x="11872779" y="5859863"/>
                  <a:pt x="11928861" y="5896778"/>
                  <a:pt x="11894610" y="5883738"/>
                </a:cubicBezTo>
                <a:cubicBezTo>
                  <a:pt x="11860359" y="5870698"/>
                  <a:pt x="11736091" y="5807232"/>
                  <a:pt x="11712379" y="5783337"/>
                </a:cubicBezTo>
                <a:cubicBezTo>
                  <a:pt x="11688667" y="5759442"/>
                  <a:pt x="11627912" y="5782933"/>
                  <a:pt x="11585366" y="5740371"/>
                </a:cubicBezTo>
                <a:lnTo>
                  <a:pt x="11516470" y="5663679"/>
                </a:lnTo>
                <a:cubicBezTo>
                  <a:pt x="11468274" y="5661847"/>
                  <a:pt x="11507335" y="5626593"/>
                  <a:pt x="11462692" y="5610127"/>
                </a:cubicBezTo>
                <a:cubicBezTo>
                  <a:pt x="11417567" y="5608500"/>
                  <a:pt x="11408021" y="5556613"/>
                  <a:pt x="11369712" y="5548654"/>
                </a:cubicBezTo>
                <a:cubicBezTo>
                  <a:pt x="11354317" y="5554704"/>
                  <a:pt x="11288328" y="5499810"/>
                  <a:pt x="11273969" y="5488986"/>
                </a:cubicBezTo>
                <a:cubicBezTo>
                  <a:pt x="11231913" y="5490378"/>
                  <a:pt x="11221973" y="5480544"/>
                  <a:pt x="11195084" y="5467967"/>
                </a:cubicBezTo>
                <a:cubicBezTo>
                  <a:pt x="11164086" y="5497749"/>
                  <a:pt x="11171649" y="5471790"/>
                  <a:pt x="11143408" y="5468614"/>
                </a:cubicBezTo>
                <a:cubicBezTo>
                  <a:pt x="11125906" y="5464975"/>
                  <a:pt x="11102603" y="5460835"/>
                  <a:pt x="11085935" y="5459365"/>
                </a:cubicBezTo>
                <a:cubicBezTo>
                  <a:pt x="11057493" y="5459661"/>
                  <a:pt x="11029906" y="5441496"/>
                  <a:pt x="11030953" y="5456484"/>
                </a:cubicBezTo>
                <a:cubicBezTo>
                  <a:pt x="11007784" y="5459001"/>
                  <a:pt x="10982005" y="5463178"/>
                  <a:pt x="10951060" y="5461240"/>
                </a:cubicBezTo>
                <a:cubicBezTo>
                  <a:pt x="10885365" y="5424406"/>
                  <a:pt x="10915288" y="5460968"/>
                  <a:pt x="10857721" y="5448157"/>
                </a:cubicBezTo>
                <a:cubicBezTo>
                  <a:pt x="10806646" y="5435790"/>
                  <a:pt x="10707075" y="5402712"/>
                  <a:pt x="10644616" y="5387039"/>
                </a:cubicBezTo>
                <a:cubicBezTo>
                  <a:pt x="10616446" y="5382224"/>
                  <a:pt x="10558603" y="5371613"/>
                  <a:pt x="10519277" y="5366793"/>
                </a:cubicBezTo>
                <a:cubicBezTo>
                  <a:pt x="10495461" y="5368312"/>
                  <a:pt x="10473830" y="5354868"/>
                  <a:pt x="10445981" y="5364735"/>
                </a:cubicBezTo>
                <a:cubicBezTo>
                  <a:pt x="10436536" y="5368773"/>
                  <a:pt x="10409281" y="5367966"/>
                  <a:pt x="10383865" y="5360888"/>
                </a:cubicBezTo>
                <a:cubicBezTo>
                  <a:pt x="10374827" y="5369095"/>
                  <a:pt x="10347864" y="5360432"/>
                  <a:pt x="10336852" y="5360277"/>
                </a:cubicBezTo>
                <a:cubicBezTo>
                  <a:pt x="10323586" y="5366987"/>
                  <a:pt x="10274741" y="5357921"/>
                  <a:pt x="10261098" y="5350526"/>
                </a:cubicBezTo>
                <a:lnTo>
                  <a:pt x="10126497" y="5339011"/>
                </a:lnTo>
                <a:lnTo>
                  <a:pt x="10082166" y="5336916"/>
                </a:lnTo>
                <a:cubicBezTo>
                  <a:pt x="10074567" y="5338985"/>
                  <a:pt x="10046860" y="5337657"/>
                  <a:pt x="10039237" y="5338580"/>
                </a:cubicBezTo>
                <a:cubicBezTo>
                  <a:pt x="9998458" y="5328479"/>
                  <a:pt x="9984394" y="5327989"/>
                  <a:pt x="9960016" y="5323065"/>
                </a:cubicBezTo>
                <a:cubicBezTo>
                  <a:pt x="9918980" y="5322923"/>
                  <a:pt x="9888741" y="5326122"/>
                  <a:pt x="9847789" y="5316297"/>
                </a:cubicBezTo>
                <a:lnTo>
                  <a:pt x="9728306" y="5296090"/>
                </a:lnTo>
                <a:cubicBezTo>
                  <a:pt x="9675056" y="5305676"/>
                  <a:pt x="9602035" y="5297282"/>
                  <a:pt x="9584504" y="5284670"/>
                </a:cubicBezTo>
                <a:cubicBezTo>
                  <a:pt x="9518952" y="5270394"/>
                  <a:pt x="9415429" y="5244268"/>
                  <a:pt x="9343049" y="5238968"/>
                </a:cubicBezTo>
                <a:lnTo>
                  <a:pt x="9231367" y="5187063"/>
                </a:lnTo>
                <a:lnTo>
                  <a:pt x="9194807" y="5176984"/>
                </a:lnTo>
                <a:lnTo>
                  <a:pt x="9189243" y="5167745"/>
                </a:lnTo>
                <a:lnTo>
                  <a:pt x="9151229" y="5156543"/>
                </a:lnTo>
                <a:lnTo>
                  <a:pt x="9150207" y="5157608"/>
                </a:lnTo>
                <a:cubicBezTo>
                  <a:pt x="9147045" y="5159739"/>
                  <a:pt x="9143081" y="5160831"/>
                  <a:pt x="9137315" y="5159777"/>
                </a:cubicBezTo>
                <a:cubicBezTo>
                  <a:pt x="9138862" y="5179261"/>
                  <a:pt x="9130952" y="5165972"/>
                  <a:pt x="9113809" y="5161143"/>
                </a:cubicBezTo>
                <a:cubicBezTo>
                  <a:pt x="9112388" y="5190326"/>
                  <a:pt x="9068114" y="5155892"/>
                  <a:pt x="9053450" y="5169457"/>
                </a:cubicBezTo>
                <a:lnTo>
                  <a:pt x="9005483" y="5166172"/>
                </a:lnTo>
                <a:lnTo>
                  <a:pt x="9005198" y="5166412"/>
                </a:lnTo>
                <a:cubicBezTo>
                  <a:pt x="9003143" y="5166632"/>
                  <a:pt x="9000324" y="5166304"/>
                  <a:pt x="8996229" y="5165201"/>
                </a:cubicBezTo>
                <a:lnTo>
                  <a:pt x="8990391" y="5163140"/>
                </a:lnTo>
                <a:lnTo>
                  <a:pt x="8974334" y="5159914"/>
                </a:lnTo>
                <a:lnTo>
                  <a:pt x="8968008" y="5160614"/>
                </a:lnTo>
                <a:lnTo>
                  <a:pt x="8963045" y="5162839"/>
                </a:lnTo>
                <a:cubicBezTo>
                  <a:pt x="8954690" y="5154888"/>
                  <a:pt x="8955517" y="5145940"/>
                  <a:pt x="8928985" y="5166027"/>
                </a:cubicBezTo>
                <a:cubicBezTo>
                  <a:pt x="8898031" y="5165007"/>
                  <a:pt x="8789300" y="5150352"/>
                  <a:pt x="8752441" y="5146795"/>
                </a:cubicBezTo>
                <a:cubicBezTo>
                  <a:pt x="8719819" y="5136075"/>
                  <a:pt x="8748194" y="5149736"/>
                  <a:pt x="8707844" y="5144694"/>
                </a:cubicBezTo>
                <a:cubicBezTo>
                  <a:pt x="8671606" y="5125159"/>
                  <a:pt x="8639142" y="5141599"/>
                  <a:pt x="8596068" y="5136122"/>
                </a:cubicBezTo>
                <a:lnTo>
                  <a:pt x="8525227" y="5150964"/>
                </a:lnTo>
                <a:lnTo>
                  <a:pt x="8510980" y="5145049"/>
                </a:lnTo>
                <a:lnTo>
                  <a:pt x="8506164" y="5142048"/>
                </a:lnTo>
                <a:cubicBezTo>
                  <a:pt x="8502646" y="5140271"/>
                  <a:pt x="8500045" y="5139460"/>
                  <a:pt x="8497965" y="5139310"/>
                </a:cubicBezTo>
                <a:lnTo>
                  <a:pt x="8497591" y="5139489"/>
                </a:lnTo>
                <a:lnTo>
                  <a:pt x="8490246" y="5136439"/>
                </a:lnTo>
                <a:lnTo>
                  <a:pt x="8367179" y="5122397"/>
                </a:lnTo>
                <a:cubicBezTo>
                  <a:pt x="8362021" y="5120372"/>
                  <a:pt x="8357730" y="5120720"/>
                  <a:pt x="8353796" y="5122203"/>
                </a:cubicBezTo>
                <a:lnTo>
                  <a:pt x="8352369" y="5123043"/>
                </a:lnTo>
                <a:lnTo>
                  <a:pt x="8320101" y="5105625"/>
                </a:lnTo>
                <a:lnTo>
                  <a:pt x="8314429" y="5105299"/>
                </a:lnTo>
                <a:lnTo>
                  <a:pt x="8295170" y="5091404"/>
                </a:lnTo>
                <a:lnTo>
                  <a:pt x="8284273" y="5085581"/>
                </a:lnTo>
                <a:lnTo>
                  <a:pt x="8283146" y="5081138"/>
                </a:lnTo>
                <a:cubicBezTo>
                  <a:pt x="8280842" y="5077893"/>
                  <a:pt x="8276148" y="5075245"/>
                  <a:pt x="8266072" y="5073963"/>
                </a:cubicBezTo>
                <a:lnTo>
                  <a:pt x="8263373" y="5074193"/>
                </a:lnTo>
                <a:lnTo>
                  <a:pt x="8252030" y="5064350"/>
                </a:lnTo>
                <a:cubicBezTo>
                  <a:pt x="8248856" y="5060500"/>
                  <a:pt x="8246644" y="5056218"/>
                  <a:pt x="8245831" y="5051358"/>
                </a:cubicBezTo>
                <a:cubicBezTo>
                  <a:pt x="8181824" y="5054265"/>
                  <a:pt x="8147127" y="5020143"/>
                  <a:pt x="8090268" y="5005197"/>
                </a:cubicBezTo>
                <a:cubicBezTo>
                  <a:pt x="8025464" y="4982055"/>
                  <a:pt x="7967067" y="4960819"/>
                  <a:pt x="7905404" y="4963224"/>
                </a:cubicBezTo>
                <a:cubicBezTo>
                  <a:pt x="7835116" y="4948312"/>
                  <a:pt x="7780962" y="4946081"/>
                  <a:pt x="7718741" y="4937509"/>
                </a:cubicBezTo>
                <a:lnTo>
                  <a:pt x="7614343" y="4940980"/>
                </a:lnTo>
                <a:lnTo>
                  <a:pt x="7527539" y="4935152"/>
                </a:lnTo>
                <a:lnTo>
                  <a:pt x="7519567" y="4932599"/>
                </a:lnTo>
                <a:cubicBezTo>
                  <a:pt x="7513989" y="4931260"/>
                  <a:pt x="7510169" y="4930910"/>
                  <a:pt x="7507408" y="4931264"/>
                </a:cubicBezTo>
                <a:lnTo>
                  <a:pt x="7507036" y="4931591"/>
                </a:lnTo>
                <a:lnTo>
                  <a:pt x="7495791" y="4929639"/>
                </a:lnTo>
                <a:cubicBezTo>
                  <a:pt x="7476982" y="4925521"/>
                  <a:pt x="7422524" y="4942937"/>
                  <a:pt x="7405387" y="4937744"/>
                </a:cubicBezTo>
                <a:cubicBezTo>
                  <a:pt x="7374785" y="4940694"/>
                  <a:pt x="7333986" y="4941799"/>
                  <a:pt x="7312176" y="4947339"/>
                </a:cubicBezTo>
                <a:lnTo>
                  <a:pt x="7310849" y="4948781"/>
                </a:lnTo>
                <a:lnTo>
                  <a:pt x="7218556" y="4923532"/>
                </a:lnTo>
                <a:lnTo>
                  <a:pt x="7201098" y="4918982"/>
                </a:lnTo>
                <a:lnTo>
                  <a:pt x="7197000" y="4913624"/>
                </a:lnTo>
                <a:cubicBezTo>
                  <a:pt x="7192108" y="4910101"/>
                  <a:pt x="7184502" y="4907962"/>
                  <a:pt x="7170804" y="4908976"/>
                </a:cubicBezTo>
                <a:lnTo>
                  <a:pt x="7096984" y="4896748"/>
                </a:lnTo>
                <a:cubicBezTo>
                  <a:pt x="7061144" y="4895770"/>
                  <a:pt x="7050185" y="4894793"/>
                  <a:pt x="7018492" y="4897122"/>
                </a:cubicBezTo>
                <a:cubicBezTo>
                  <a:pt x="6937524" y="4886184"/>
                  <a:pt x="6943641" y="4862018"/>
                  <a:pt x="6904142" y="4867616"/>
                </a:cubicBezTo>
                <a:cubicBezTo>
                  <a:pt x="6871918" y="4872824"/>
                  <a:pt x="6787985" y="4853750"/>
                  <a:pt x="6708218" y="4839661"/>
                </a:cubicBezTo>
                <a:cubicBezTo>
                  <a:pt x="6649102" y="4830206"/>
                  <a:pt x="6628102" y="4816105"/>
                  <a:pt x="6549451" y="4810885"/>
                </a:cubicBezTo>
                <a:cubicBezTo>
                  <a:pt x="6472150" y="4766795"/>
                  <a:pt x="6409692" y="4790518"/>
                  <a:pt x="6317556" y="4764085"/>
                </a:cubicBezTo>
                <a:cubicBezTo>
                  <a:pt x="6297547" y="4748563"/>
                  <a:pt x="6209288" y="4765756"/>
                  <a:pt x="6168670" y="4761998"/>
                </a:cubicBezTo>
                <a:cubicBezTo>
                  <a:pt x="6128052" y="4758240"/>
                  <a:pt x="6090536" y="4744692"/>
                  <a:pt x="6073844" y="4741536"/>
                </a:cubicBezTo>
                <a:lnTo>
                  <a:pt x="6068526" y="4743073"/>
                </a:lnTo>
                <a:lnTo>
                  <a:pt x="6048634" y="4742390"/>
                </a:lnTo>
                <a:lnTo>
                  <a:pt x="6041279" y="4750739"/>
                </a:lnTo>
                <a:lnTo>
                  <a:pt x="6010088" y="4755832"/>
                </a:lnTo>
                <a:cubicBezTo>
                  <a:pt x="5998677" y="4756419"/>
                  <a:pt x="5970124" y="4755506"/>
                  <a:pt x="5957373" y="4752188"/>
                </a:cubicBezTo>
                <a:lnTo>
                  <a:pt x="5758915" y="4736496"/>
                </a:lnTo>
                <a:lnTo>
                  <a:pt x="5626957" y="4735473"/>
                </a:lnTo>
                <a:lnTo>
                  <a:pt x="5470902" y="4749493"/>
                </a:lnTo>
                <a:cubicBezTo>
                  <a:pt x="5478131" y="4762521"/>
                  <a:pt x="5439006" y="4748455"/>
                  <a:pt x="5432757" y="4760746"/>
                </a:cubicBezTo>
                <a:cubicBezTo>
                  <a:pt x="5429365" y="4770778"/>
                  <a:pt x="5391824" y="4775462"/>
                  <a:pt x="5381664" y="4778448"/>
                </a:cubicBezTo>
                <a:lnTo>
                  <a:pt x="5261760" y="4798865"/>
                </a:lnTo>
                <a:cubicBezTo>
                  <a:pt x="5251595" y="4799049"/>
                  <a:pt x="5230547" y="4807359"/>
                  <a:pt x="5222959" y="4809989"/>
                </a:cubicBezTo>
                <a:lnTo>
                  <a:pt x="5174657" y="4812979"/>
                </a:lnTo>
                <a:lnTo>
                  <a:pt x="5156551" y="4820202"/>
                </a:lnTo>
                <a:lnTo>
                  <a:pt x="5142595" y="4823602"/>
                </a:lnTo>
                <a:lnTo>
                  <a:pt x="5139593" y="4825703"/>
                </a:lnTo>
                <a:cubicBezTo>
                  <a:pt x="5133873" y="4829743"/>
                  <a:pt x="5128076" y="4833554"/>
                  <a:pt x="5121656" y="4836556"/>
                </a:cubicBezTo>
                <a:cubicBezTo>
                  <a:pt x="5108317" y="4807937"/>
                  <a:pt x="5064853" y="4857373"/>
                  <a:pt x="5065787" y="4829985"/>
                </a:cubicBezTo>
                <a:cubicBezTo>
                  <a:pt x="5028193" y="4841501"/>
                  <a:pt x="5038944" y="4812412"/>
                  <a:pt x="5011510" y="4846366"/>
                </a:cubicBezTo>
                <a:cubicBezTo>
                  <a:pt x="4937023" y="4845983"/>
                  <a:pt x="4916353" y="4832976"/>
                  <a:pt x="4840437" y="4870383"/>
                </a:cubicBezTo>
                <a:cubicBezTo>
                  <a:pt x="4806739" y="4887025"/>
                  <a:pt x="4784106" y="4898171"/>
                  <a:pt x="4762444" y="4898151"/>
                </a:cubicBezTo>
                <a:cubicBezTo>
                  <a:pt x="4741323" y="4902652"/>
                  <a:pt x="4729481" y="4905474"/>
                  <a:pt x="4723182" y="4907166"/>
                </a:cubicBezTo>
                <a:lnTo>
                  <a:pt x="4721173" y="4907914"/>
                </a:lnTo>
                <a:lnTo>
                  <a:pt x="4715524" y="4906639"/>
                </a:lnTo>
                <a:cubicBezTo>
                  <a:pt x="4680148" y="4913595"/>
                  <a:pt x="4524744" y="4914403"/>
                  <a:pt x="4515810" y="4916541"/>
                </a:cubicBezTo>
                <a:cubicBezTo>
                  <a:pt x="4457819" y="4929653"/>
                  <a:pt x="4462659" y="4930394"/>
                  <a:pt x="4428539" y="4927192"/>
                </a:cubicBezTo>
                <a:cubicBezTo>
                  <a:pt x="4423303" y="4923821"/>
                  <a:pt x="4368974" y="4930115"/>
                  <a:pt x="4362872" y="4928538"/>
                </a:cubicBezTo>
                <a:lnTo>
                  <a:pt x="4316962" y="4921923"/>
                </a:lnTo>
                <a:lnTo>
                  <a:pt x="4315106" y="4923264"/>
                </a:lnTo>
                <a:cubicBezTo>
                  <a:pt x="4306123" y="4926635"/>
                  <a:pt x="4299993" y="4926634"/>
                  <a:pt x="4295140" y="4925143"/>
                </a:cubicBezTo>
                <a:lnTo>
                  <a:pt x="4290059" y="4922226"/>
                </a:lnTo>
                <a:lnTo>
                  <a:pt x="4276138" y="4922472"/>
                </a:lnTo>
                <a:lnTo>
                  <a:pt x="4248113" y="4920148"/>
                </a:lnTo>
                <a:lnTo>
                  <a:pt x="4202046" y="4922943"/>
                </a:lnTo>
                <a:cubicBezTo>
                  <a:pt x="4201945" y="4923363"/>
                  <a:pt x="4201842" y="4923782"/>
                  <a:pt x="4201741" y="4924202"/>
                </a:cubicBezTo>
                <a:cubicBezTo>
                  <a:pt x="4200116" y="4927039"/>
                  <a:pt x="4197140" y="4929158"/>
                  <a:pt x="4191245" y="4929836"/>
                </a:cubicBezTo>
                <a:cubicBezTo>
                  <a:pt x="4204212" y="4947125"/>
                  <a:pt x="4161274" y="4945230"/>
                  <a:pt x="4142742" y="4945701"/>
                </a:cubicBezTo>
                <a:cubicBezTo>
                  <a:pt x="4124717" y="4952767"/>
                  <a:pt x="4099099" y="4966347"/>
                  <a:pt x="4083094" y="4972234"/>
                </a:cubicBezTo>
                <a:lnTo>
                  <a:pt x="4074543" y="4973069"/>
                </a:lnTo>
                <a:cubicBezTo>
                  <a:pt x="4074504" y="4973170"/>
                  <a:pt x="4074463" y="4973269"/>
                  <a:pt x="4074424" y="4973368"/>
                </a:cubicBezTo>
                <a:cubicBezTo>
                  <a:pt x="4072678" y="4974152"/>
                  <a:pt x="4069906" y="4974653"/>
                  <a:pt x="4065507" y="4974812"/>
                </a:cubicBezTo>
                <a:lnTo>
                  <a:pt x="4058951" y="4974594"/>
                </a:lnTo>
                <a:lnTo>
                  <a:pt x="4042361" y="4976215"/>
                </a:lnTo>
                <a:lnTo>
                  <a:pt x="4036993" y="4978649"/>
                </a:lnTo>
                <a:lnTo>
                  <a:pt x="4035360" y="4982316"/>
                </a:lnTo>
                <a:lnTo>
                  <a:pt x="4033775" y="4982081"/>
                </a:lnTo>
                <a:cubicBezTo>
                  <a:pt x="4021424" y="4977217"/>
                  <a:pt x="4016874" y="4968841"/>
                  <a:pt x="4004535" y="4994649"/>
                </a:cubicBezTo>
                <a:cubicBezTo>
                  <a:pt x="3976667" y="4987584"/>
                  <a:pt x="3972977" y="5002913"/>
                  <a:pt x="3936843" y="5012106"/>
                </a:cubicBezTo>
                <a:cubicBezTo>
                  <a:pt x="3920506" y="5004382"/>
                  <a:pt x="3908535" y="5009071"/>
                  <a:pt x="3897272" y="5017761"/>
                </a:cubicBezTo>
                <a:cubicBezTo>
                  <a:pt x="3861092" y="5017265"/>
                  <a:pt x="3829628" y="5031135"/>
                  <a:pt x="3789757" y="5037999"/>
                </a:cubicBezTo>
                <a:cubicBezTo>
                  <a:pt x="3741007" y="5052705"/>
                  <a:pt x="3725129" y="5054682"/>
                  <a:pt x="3682510" y="5061922"/>
                </a:cubicBezTo>
                <a:lnTo>
                  <a:pt x="3610032" y="5094193"/>
                </a:lnTo>
                <a:lnTo>
                  <a:pt x="3603852" y="5092831"/>
                </a:lnTo>
                <a:cubicBezTo>
                  <a:pt x="3599580" y="5092212"/>
                  <a:pt x="3596726" y="5092212"/>
                  <a:pt x="3594733" y="5092667"/>
                </a:cubicBezTo>
                <a:lnTo>
                  <a:pt x="3594498" y="5092936"/>
                </a:lnTo>
                <a:lnTo>
                  <a:pt x="3585975" y="5092246"/>
                </a:lnTo>
                <a:cubicBezTo>
                  <a:pt x="3571623" y="5090455"/>
                  <a:pt x="3549389" y="5104654"/>
                  <a:pt x="3536132" y="5101945"/>
                </a:cubicBezTo>
                <a:cubicBezTo>
                  <a:pt x="3513940" y="5106241"/>
                  <a:pt x="3488622" y="5099976"/>
                  <a:pt x="3473220" y="5105606"/>
                </a:cubicBezTo>
                <a:lnTo>
                  <a:pt x="3400725" y="5117654"/>
                </a:lnTo>
                <a:lnTo>
                  <a:pt x="3375935" y="5106247"/>
                </a:lnTo>
                <a:lnTo>
                  <a:pt x="3348219" y="5109860"/>
                </a:lnTo>
                <a:cubicBezTo>
                  <a:pt x="3337206" y="5110533"/>
                  <a:pt x="3327054" y="5111295"/>
                  <a:pt x="3319639" y="5114795"/>
                </a:cubicBezTo>
                <a:lnTo>
                  <a:pt x="3248529" y="5133347"/>
                </a:lnTo>
                <a:lnTo>
                  <a:pt x="3210308" y="5119794"/>
                </a:lnTo>
                <a:cubicBezTo>
                  <a:pt x="3206088" y="5117870"/>
                  <a:pt x="3200152" y="5117326"/>
                  <a:pt x="3190375" y="5119915"/>
                </a:cubicBezTo>
                <a:lnTo>
                  <a:pt x="3188145" y="5121096"/>
                </a:lnTo>
                <a:cubicBezTo>
                  <a:pt x="3182625" y="5119116"/>
                  <a:pt x="3141856" y="5121682"/>
                  <a:pt x="3108596" y="5122416"/>
                </a:cubicBezTo>
                <a:cubicBezTo>
                  <a:pt x="3055968" y="5124842"/>
                  <a:pt x="3048940" y="5117475"/>
                  <a:pt x="2988584" y="5125502"/>
                </a:cubicBezTo>
                <a:cubicBezTo>
                  <a:pt x="2928853" y="5129690"/>
                  <a:pt x="2917951" y="5124649"/>
                  <a:pt x="2876540" y="5133019"/>
                </a:cubicBezTo>
                <a:lnTo>
                  <a:pt x="2626864" y="5133771"/>
                </a:lnTo>
                <a:cubicBezTo>
                  <a:pt x="2562348" y="5111858"/>
                  <a:pt x="2563422" y="5142456"/>
                  <a:pt x="2491422" y="5135486"/>
                </a:cubicBezTo>
                <a:cubicBezTo>
                  <a:pt x="2433091" y="5200962"/>
                  <a:pt x="2455709" y="5160483"/>
                  <a:pt x="2415617" y="5168715"/>
                </a:cubicBezTo>
                <a:lnTo>
                  <a:pt x="2290098" y="5166151"/>
                </a:lnTo>
                <a:cubicBezTo>
                  <a:pt x="2257057" y="5152522"/>
                  <a:pt x="2202458" y="5187690"/>
                  <a:pt x="2161714" y="5169302"/>
                </a:cubicBezTo>
                <a:cubicBezTo>
                  <a:pt x="2122714" y="5172302"/>
                  <a:pt x="2080450" y="5180350"/>
                  <a:pt x="2056089" y="5184144"/>
                </a:cubicBezTo>
                <a:cubicBezTo>
                  <a:pt x="2019828" y="5191108"/>
                  <a:pt x="1978839" y="5203797"/>
                  <a:pt x="1944153" y="5211084"/>
                </a:cubicBezTo>
                <a:cubicBezTo>
                  <a:pt x="1925867" y="5199079"/>
                  <a:pt x="1896027" y="5224183"/>
                  <a:pt x="1847968" y="5227868"/>
                </a:cubicBezTo>
                <a:cubicBezTo>
                  <a:pt x="1827977" y="5213971"/>
                  <a:pt x="1815570" y="5230544"/>
                  <a:pt x="1777083" y="5212267"/>
                </a:cubicBezTo>
                <a:cubicBezTo>
                  <a:pt x="1775439" y="5214216"/>
                  <a:pt x="1773397" y="5216035"/>
                  <a:pt x="1771025" y="5217668"/>
                </a:cubicBezTo>
                <a:cubicBezTo>
                  <a:pt x="1757251" y="5227146"/>
                  <a:pt x="1735528" y="5228402"/>
                  <a:pt x="1722509" y="5220470"/>
                </a:cubicBezTo>
                <a:cubicBezTo>
                  <a:pt x="1691779" y="5208440"/>
                  <a:pt x="1662321" y="5203305"/>
                  <a:pt x="1633941" y="5200774"/>
                </a:cubicBezTo>
                <a:lnTo>
                  <a:pt x="1586145" y="5210184"/>
                </a:lnTo>
                <a:cubicBezTo>
                  <a:pt x="1567948" y="5215416"/>
                  <a:pt x="1545900" y="5226363"/>
                  <a:pt x="1524748" y="5232173"/>
                </a:cubicBezTo>
                <a:cubicBezTo>
                  <a:pt x="1502586" y="5235395"/>
                  <a:pt x="1478013" y="5230993"/>
                  <a:pt x="1459242" y="5245044"/>
                </a:cubicBezTo>
                <a:cubicBezTo>
                  <a:pt x="1421474" y="5260197"/>
                  <a:pt x="1374524" y="5244220"/>
                  <a:pt x="1349457" y="5280705"/>
                </a:cubicBezTo>
                <a:cubicBezTo>
                  <a:pt x="1273276" y="5302389"/>
                  <a:pt x="1121512" y="5336260"/>
                  <a:pt x="1009212" y="5361227"/>
                </a:cubicBezTo>
                <a:cubicBezTo>
                  <a:pt x="939016" y="5373529"/>
                  <a:pt x="866895" y="5370149"/>
                  <a:pt x="808572" y="5377024"/>
                </a:cubicBezTo>
                <a:cubicBezTo>
                  <a:pt x="802823" y="5374184"/>
                  <a:pt x="726016" y="5397963"/>
                  <a:pt x="719549" y="5396991"/>
                </a:cubicBezTo>
                <a:lnTo>
                  <a:pt x="698795" y="5397657"/>
                </a:lnTo>
                <a:cubicBezTo>
                  <a:pt x="689833" y="5401894"/>
                  <a:pt x="683492" y="5402495"/>
                  <a:pt x="678327" y="5401487"/>
                </a:cubicBezTo>
                <a:lnTo>
                  <a:pt x="672784" y="5399085"/>
                </a:lnTo>
                <a:lnTo>
                  <a:pt x="658406" y="5400696"/>
                </a:lnTo>
                <a:lnTo>
                  <a:pt x="629185" y="5401132"/>
                </a:lnTo>
                <a:lnTo>
                  <a:pt x="624558" y="5403782"/>
                </a:lnTo>
                <a:lnTo>
                  <a:pt x="581798" y="5408438"/>
                </a:lnTo>
                <a:cubicBezTo>
                  <a:pt x="581736" y="5408865"/>
                  <a:pt x="581671" y="5409294"/>
                  <a:pt x="581608" y="5409722"/>
                </a:cubicBezTo>
                <a:cubicBezTo>
                  <a:pt x="580204" y="5412704"/>
                  <a:pt x="577331" y="5415106"/>
                  <a:pt x="571299" y="5416358"/>
                </a:cubicBezTo>
                <a:cubicBezTo>
                  <a:pt x="551623" y="5426267"/>
                  <a:pt x="484499" y="5459654"/>
                  <a:pt x="463549" y="5469173"/>
                </a:cubicBezTo>
                <a:cubicBezTo>
                  <a:pt x="453136" y="5470720"/>
                  <a:pt x="449731" y="5472678"/>
                  <a:pt x="445606" y="5473465"/>
                </a:cubicBezTo>
                <a:lnTo>
                  <a:pt x="438799" y="5473893"/>
                </a:lnTo>
                <a:cubicBezTo>
                  <a:pt x="417222" y="5482183"/>
                  <a:pt x="343312" y="5513407"/>
                  <a:pt x="316138" y="5523213"/>
                </a:cubicBezTo>
                <a:cubicBezTo>
                  <a:pt x="298481" y="5517132"/>
                  <a:pt x="286556" y="5522972"/>
                  <a:pt x="275748" y="5532726"/>
                </a:cubicBezTo>
                <a:cubicBezTo>
                  <a:pt x="238274" y="5535784"/>
                  <a:pt x="207076" y="5552679"/>
                  <a:pt x="166496" y="5563424"/>
                </a:cubicBezTo>
                <a:lnTo>
                  <a:pt x="0" y="5629888"/>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9BE9171-021A-C441-80DE-1870963BEE40}"/>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E473E6C-78D7-9142-9620-2710D5505D9A}"/>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05_calculated</a:t>
            </a:r>
            <a:br>
              <a:rPr lang="en-US" i="1" kern="1200" dirty="0">
                <a:solidFill>
                  <a:schemeClr val="tx1"/>
                </a:solidFill>
                <a:latin typeface="Dank Mono" pitchFamily="49" charset="77"/>
              </a:rPr>
            </a:br>
            <a:r>
              <a:rPr lang="en-US" i="1" kern="1200" dirty="0" err="1">
                <a:solidFill>
                  <a:schemeClr val="tx1"/>
                </a:solidFill>
                <a:latin typeface="Dank Mono" pitchFamily="49" charset="77"/>
              </a:rPr>
              <a:t>puppies.feature</a:t>
            </a:r>
            <a:r>
              <a:rPr lang="en-US" i="1" kern="1200" dirty="0">
                <a:solidFill>
                  <a:schemeClr val="tx1"/>
                </a:solidFill>
                <a:latin typeface="Dank Mono" pitchFamily="49" charset="77"/>
              </a:rPr>
              <a:t> Scenario #7</a:t>
            </a:r>
            <a:endParaRPr lang="en-US" dirty="0">
              <a:solidFill>
                <a:schemeClr val="tx1"/>
              </a:solidFill>
            </a:endParaRPr>
          </a:p>
        </p:txBody>
      </p:sp>
    </p:spTree>
    <p:extLst>
      <p:ext uri="{BB962C8B-B14F-4D97-AF65-F5344CB8AC3E}">
        <p14:creationId xmlns:p14="http://schemas.microsoft.com/office/powerpoint/2010/main" val="1506012952"/>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94"/>
        <p:cNvGrpSpPr/>
        <p:nvPr/>
      </p:nvGrpSpPr>
      <p:grpSpPr>
        <a:xfrm>
          <a:off x="0" y="0"/>
          <a:ext cx="0" cy="0"/>
          <a:chOff x="0" y="0"/>
          <a:chExt cx="0" cy="0"/>
        </a:xfrm>
      </p:grpSpPr>
      <p:pic>
        <p:nvPicPr>
          <p:cNvPr id="61442" name="Picture 2" descr="NASA Television to Air Space Station Cargo Ship Launch, Docking | NASA">
            <a:extLst>
              <a:ext uri="{FF2B5EF4-FFF2-40B4-BE49-F238E27FC236}">
                <a16:creationId xmlns:a16="http://schemas.microsoft.com/office/drawing/2014/main" id="{AB418BAE-CC60-4345-BAFD-E43F53CC6F1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95" name="Google Shape;295;p41"/>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kern="1200" dirty="0">
                <a:solidFill>
                  <a:schemeClr val="tx1">
                    <a:lumMod val="85000"/>
                    <a:lumOff val="15000"/>
                  </a:schemeClr>
                </a:solidFill>
                <a:latin typeface="Dank Mono" pitchFamily="49" charset="77"/>
                <a:ea typeface="+mj-ea"/>
                <a:cs typeface="+mj-cs"/>
              </a:rPr>
              <a:t>LET’S REVIEW!</a:t>
            </a:r>
          </a:p>
        </p:txBody>
      </p:sp>
      <p:cxnSp>
        <p:nvCxnSpPr>
          <p:cNvPr id="75" name="Straight Connector 74">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7" name="Straight Connector 76">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97" name="Google Shape;297;p41"/>
          <p:cNvSpPr txBox="1">
            <a:spLocks noGrp="1"/>
          </p:cNvSpPr>
          <p:nvPr>
            <p:ph type="sldNum" idx="12"/>
          </p:nvPr>
        </p:nvSpPr>
        <p:spPr>
          <a:xfrm>
            <a:off x="6457950" y="4767262"/>
            <a:ext cx="2057400" cy="273844"/>
          </a:xfrm>
          <a:prstGeom prst="rect">
            <a:avLst/>
          </a:prstGeom>
        </p:spPr>
        <p:txBody>
          <a:bodyPr spcFirstLastPara="1" vert="horz" lIns="91440" tIns="45720" rIns="91440" bIns="45720" rtlCol="0" anchorCtr="0">
            <a:normAutofit/>
          </a:bodyPr>
          <a:lstStyle/>
          <a:p>
            <a:pPr>
              <a:lnSpc>
                <a:spcPct val="90000"/>
              </a:lnSpc>
              <a:spcAft>
                <a:spcPts val="600"/>
              </a:spcAft>
              <a:buClrTx/>
              <a:defRPr/>
            </a:pPr>
            <a:fld id="{00000000-1234-1234-1234-123412341234}" type="slidenum">
              <a:rPr lang="en-US" sz="700" kern="1200">
                <a:ea typeface="+mn-ea"/>
                <a:cs typeface="+mn-cs"/>
              </a:rPr>
              <a:pPr>
                <a:lnSpc>
                  <a:spcPct val="90000"/>
                </a:lnSpc>
                <a:spcAft>
                  <a:spcPts val="600"/>
                </a:spcAft>
                <a:buClrTx/>
                <a:defRPr/>
              </a:pPr>
              <a:t>55</a:t>
            </a:fld>
            <a:endParaRPr lang="en-US" sz="700" kern="1200">
              <a:ea typeface="+mn-ea"/>
              <a:cs typeface="+mn-cs"/>
            </a:endParaRPr>
          </a:p>
        </p:txBody>
      </p:sp>
      <p:pic>
        <p:nvPicPr>
          <p:cNvPr id="13" name="Picture 12">
            <a:extLst>
              <a:ext uri="{FF2B5EF4-FFF2-40B4-BE49-F238E27FC236}">
                <a16:creationId xmlns:a16="http://schemas.microsoft.com/office/drawing/2014/main" id="{D608EC4E-4B21-ED4D-84BC-20B76578687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42A4FC2C-047E-45A5-965D-8E1E3BF09BC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60418" name="Picture 2" descr="This 1 Practice Will Dramatically Increase Your Emotional Intelligence |  Inc.com">
            <a:extLst>
              <a:ext uri="{FF2B5EF4-FFF2-40B4-BE49-F238E27FC236}">
                <a16:creationId xmlns:a16="http://schemas.microsoft.com/office/drawing/2014/main" id="{E768BB96-DD78-4D47-BFD8-8821BE59322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1151B326-7DF4-5D40-BAC8-E20C1FC9D0ED}"/>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latin typeface="Dank Mono" pitchFamily="49" charset="77"/>
                <a:ea typeface="+mj-ea"/>
                <a:cs typeface="+mj-cs"/>
              </a:rPr>
              <a:t>BREAK</a:t>
            </a:r>
          </a:p>
        </p:txBody>
      </p:sp>
    </p:spTree>
    <p:extLst>
      <p:ext uri="{BB962C8B-B14F-4D97-AF65-F5344CB8AC3E}">
        <p14:creationId xmlns:p14="http://schemas.microsoft.com/office/powerpoint/2010/main" val="4130548286"/>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47"/>
        <p:cNvGrpSpPr/>
        <p:nvPr/>
      </p:nvGrpSpPr>
      <p:grpSpPr>
        <a:xfrm>
          <a:off x="0" y="0"/>
          <a:ext cx="0" cy="0"/>
          <a:chOff x="0" y="0"/>
          <a:chExt cx="0" cy="0"/>
        </a:xfrm>
      </p:grpSpPr>
      <p:sp>
        <p:nvSpPr>
          <p:cNvPr id="80900" name="Rectangle 134">
            <a:extLst>
              <a:ext uri="{FF2B5EF4-FFF2-40B4-BE49-F238E27FC236}">
                <a16:creationId xmlns:a16="http://schemas.microsoft.com/office/drawing/2014/main" id="{1FBD4BA0-5E13-4403-B4A7-40DF3A0185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80901" name="Group 136">
            <a:extLst>
              <a:ext uri="{FF2B5EF4-FFF2-40B4-BE49-F238E27FC236}">
                <a16:creationId xmlns:a16="http://schemas.microsoft.com/office/drawing/2014/main" id="{622F0806-F5D8-4CCD-A924-6CC3D7BB26F7}"/>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247255" y="-44532"/>
            <a:ext cx="9386886" cy="5192848"/>
            <a:chOff x="-329674" y="-51881"/>
            <a:chExt cx="12515851" cy="6923798"/>
          </a:xfrm>
        </p:grpSpPr>
        <p:sp>
          <p:nvSpPr>
            <p:cNvPr id="138" name="Freeform 5">
              <a:extLst>
                <a:ext uri="{FF2B5EF4-FFF2-40B4-BE49-F238E27FC236}">
                  <a16:creationId xmlns:a16="http://schemas.microsoft.com/office/drawing/2014/main" id="{C48C9CA8-31F2-4E7F-B5F8-52BB1996DCF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29674" y="1298404"/>
              <a:ext cx="9702800" cy="5573512"/>
            </a:xfrm>
            <a:custGeom>
              <a:avLst/>
              <a:gdLst/>
              <a:ahLst/>
              <a:cxnLst/>
              <a:rect l="0" t="0" r="r" b="b"/>
              <a:pathLst>
                <a:path w="2038" h="1169">
                  <a:moveTo>
                    <a:pt x="1752" y="1169"/>
                  </a:moveTo>
                  <a:cubicBezTo>
                    <a:pt x="2038" y="928"/>
                    <a:pt x="1673" y="513"/>
                    <a:pt x="1487" y="334"/>
                  </a:cubicBezTo>
                  <a:cubicBezTo>
                    <a:pt x="1316" y="170"/>
                    <a:pt x="1099" y="43"/>
                    <a:pt x="860" y="22"/>
                  </a:cubicBezTo>
                  <a:cubicBezTo>
                    <a:pt x="621" y="0"/>
                    <a:pt x="341" y="128"/>
                    <a:pt x="199" y="318"/>
                  </a:cubicBezTo>
                  <a:cubicBezTo>
                    <a:pt x="0" y="586"/>
                    <a:pt x="184" y="965"/>
                    <a:pt x="399" y="1165"/>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39" name="Freeform 6">
              <a:extLst>
                <a:ext uri="{FF2B5EF4-FFF2-40B4-BE49-F238E27FC236}">
                  <a16:creationId xmlns:a16="http://schemas.microsoft.com/office/drawing/2014/main" id="{C590ED89-E9C6-402B-8700-DCDA6695226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70451" y="2018236"/>
              <a:ext cx="7373938" cy="4848892"/>
            </a:xfrm>
            <a:custGeom>
              <a:avLst/>
              <a:gdLst/>
              <a:ahLst/>
              <a:cxnLst/>
              <a:rect l="0" t="0" r="r" b="b"/>
              <a:pathLst>
                <a:path w="1549" h="1017">
                  <a:moveTo>
                    <a:pt x="1025" y="1016"/>
                  </a:moveTo>
                  <a:cubicBezTo>
                    <a:pt x="1223" y="971"/>
                    <a:pt x="1549" y="857"/>
                    <a:pt x="1443" y="592"/>
                  </a:cubicBezTo>
                  <a:cubicBezTo>
                    <a:pt x="1344" y="344"/>
                    <a:pt x="1041" y="111"/>
                    <a:pt x="782" y="53"/>
                  </a:cubicBezTo>
                  <a:cubicBezTo>
                    <a:pt x="545" y="0"/>
                    <a:pt x="275" y="117"/>
                    <a:pt x="150" y="329"/>
                  </a:cubicBezTo>
                  <a:cubicBezTo>
                    <a:pt x="0" y="584"/>
                    <a:pt x="243" y="911"/>
                    <a:pt x="477" y="1017"/>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0" name="Freeform 7">
              <a:extLst>
                <a:ext uri="{FF2B5EF4-FFF2-40B4-BE49-F238E27FC236}">
                  <a16:creationId xmlns:a16="http://schemas.microsoft.com/office/drawing/2014/main" id="{1A6861F9-7385-40F8-BA83-B8DFF7F33EE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251351" y="1788400"/>
              <a:ext cx="8035925" cy="5083516"/>
            </a:xfrm>
            <a:custGeom>
              <a:avLst/>
              <a:gdLst/>
              <a:ahLst/>
              <a:cxnLst/>
              <a:rect l="0" t="0" r="r" b="b"/>
              <a:pathLst>
                <a:path w="1688" h="1066">
                  <a:moveTo>
                    <a:pt x="1302" y="1066"/>
                  </a:moveTo>
                  <a:cubicBezTo>
                    <a:pt x="1416" y="1024"/>
                    <a:pt x="1551" y="962"/>
                    <a:pt x="1613" y="850"/>
                  </a:cubicBezTo>
                  <a:cubicBezTo>
                    <a:pt x="1688" y="715"/>
                    <a:pt x="1606" y="575"/>
                    <a:pt x="1517" y="471"/>
                  </a:cubicBezTo>
                  <a:cubicBezTo>
                    <a:pt x="1336" y="258"/>
                    <a:pt x="1084" y="62"/>
                    <a:pt x="798" y="28"/>
                  </a:cubicBezTo>
                  <a:cubicBezTo>
                    <a:pt x="559" y="0"/>
                    <a:pt x="317" y="138"/>
                    <a:pt x="181" y="333"/>
                  </a:cubicBezTo>
                  <a:cubicBezTo>
                    <a:pt x="0" y="592"/>
                    <a:pt x="191" y="907"/>
                    <a:pt x="420" y="1066"/>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1" name="Freeform 8">
              <a:extLst>
                <a:ext uri="{FF2B5EF4-FFF2-40B4-BE49-F238E27FC236}">
                  <a16:creationId xmlns:a16="http://schemas.microsoft.com/office/drawing/2014/main" id="{D41F8744-72EA-46E8-ABFE-852031D4A88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49842"/>
              <a:ext cx="10334625" cy="6322075"/>
            </a:xfrm>
            <a:custGeom>
              <a:avLst/>
              <a:gdLst/>
              <a:ahLst/>
              <a:cxnLst/>
              <a:rect l="0" t="0" r="r" b="b"/>
              <a:pathLst>
                <a:path w="2171" h="1326">
                  <a:moveTo>
                    <a:pt x="1873" y="1326"/>
                  </a:moveTo>
                  <a:cubicBezTo>
                    <a:pt x="2171" y="1045"/>
                    <a:pt x="1825" y="678"/>
                    <a:pt x="1609" y="473"/>
                  </a:cubicBezTo>
                  <a:cubicBezTo>
                    <a:pt x="1406" y="281"/>
                    <a:pt x="1159" y="116"/>
                    <a:pt x="880" y="63"/>
                  </a:cubicBezTo>
                  <a:cubicBezTo>
                    <a:pt x="545" y="0"/>
                    <a:pt x="214" y="161"/>
                    <a:pt x="0" y="423"/>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2" name="Freeform 9">
              <a:extLst>
                <a:ext uri="{FF2B5EF4-FFF2-40B4-BE49-F238E27FC236}">
                  <a16:creationId xmlns:a16="http://schemas.microsoft.com/office/drawing/2014/main" id="{9F0E0968-3DB0-43C4-8318-A6D9119D4A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6186246"/>
              <a:ext cx="504825" cy="681527"/>
            </a:xfrm>
            <a:custGeom>
              <a:avLst/>
              <a:gdLst/>
              <a:ahLst/>
              <a:cxnLst/>
              <a:rect l="0" t="0" r="r" b="b"/>
              <a:pathLst>
                <a:path w="106" h="143">
                  <a:moveTo>
                    <a:pt x="0" y="0"/>
                  </a:moveTo>
                  <a:cubicBezTo>
                    <a:pt x="35" y="54"/>
                    <a:pt x="70" y="101"/>
                    <a:pt x="106" y="143"/>
                  </a:cubicBezTo>
                </a:path>
              </a:pathLst>
            </a:custGeom>
            <a:noFill/>
            <a:ln w="4763"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3" name="Freeform 10">
              <a:extLst>
                <a:ext uri="{FF2B5EF4-FFF2-40B4-BE49-F238E27FC236}">
                  <a16:creationId xmlns:a16="http://schemas.microsoft.com/office/drawing/2014/main" id="{33CE9E31-D43C-454C-BFBE-C030D98E2A6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1881"/>
              <a:ext cx="11091863" cy="6923796"/>
            </a:xfrm>
            <a:custGeom>
              <a:avLst/>
              <a:gdLst/>
              <a:ahLst/>
              <a:cxnLst/>
              <a:rect l="0" t="0" r="r" b="b"/>
              <a:pathLst>
                <a:path w="2330" h="1452">
                  <a:moveTo>
                    <a:pt x="2046" y="1452"/>
                  </a:moveTo>
                  <a:cubicBezTo>
                    <a:pt x="2330" y="1153"/>
                    <a:pt x="2049" y="821"/>
                    <a:pt x="1813" y="601"/>
                  </a:cubicBezTo>
                  <a:cubicBezTo>
                    <a:pt x="1569" y="375"/>
                    <a:pt x="1282" y="179"/>
                    <a:pt x="956" y="97"/>
                  </a:cubicBezTo>
                  <a:cubicBezTo>
                    <a:pt x="572" y="0"/>
                    <a:pt x="292" y="101"/>
                    <a:pt x="0" y="366"/>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4" name="Freeform 11">
              <a:extLst>
                <a:ext uri="{FF2B5EF4-FFF2-40B4-BE49-F238E27FC236}">
                  <a16:creationId xmlns:a16="http://schemas.microsoft.com/office/drawing/2014/main" id="{3927A156-CD49-44E3-BA78-CE0AA02505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426601" y="5579"/>
              <a:ext cx="5788025" cy="6847184"/>
            </a:xfrm>
            <a:custGeom>
              <a:avLst/>
              <a:gdLst/>
              <a:ahLst/>
              <a:cxnLst/>
              <a:rect l="0" t="0" r="r" b="b"/>
              <a:pathLst>
                <a:path w="1216" h="1436">
                  <a:moveTo>
                    <a:pt x="1094" y="1436"/>
                  </a:moveTo>
                  <a:cubicBezTo>
                    <a:pt x="1216" y="1114"/>
                    <a:pt x="904" y="770"/>
                    <a:pt x="709" y="551"/>
                  </a:cubicBezTo>
                  <a:cubicBezTo>
                    <a:pt x="509" y="327"/>
                    <a:pt x="274" y="127"/>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5" name="Freeform 12">
              <a:extLst>
                <a:ext uri="{FF2B5EF4-FFF2-40B4-BE49-F238E27FC236}">
                  <a16:creationId xmlns:a16="http://schemas.microsoft.com/office/drawing/2014/main" id="{2B83C26B-3353-4E6D-86D4-9461A7A8643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1057275" cy="614491"/>
            </a:xfrm>
            <a:custGeom>
              <a:avLst/>
              <a:gdLst/>
              <a:ahLst/>
              <a:cxnLst/>
              <a:rect l="0" t="0" r="r" b="b"/>
              <a:pathLst>
                <a:path w="222" h="129">
                  <a:moveTo>
                    <a:pt x="222" y="0"/>
                  </a:moveTo>
                  <a:cubicBezTo>
                    <a:pt x="152" y="35"/>
                    <a:pt x="76" y="78"/>
                    <a:pt x="0" y="129"/>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46" name="Freeform 13">
              <a:extLst>
                <a:ext uri="{FF2B5EF4-FFF2-40B4-BE49-F238E27FC236}">
                  <a16:creationId xmlns:a16="http://schemas.microsoft.com/office/drawing/2014/main" id="{2FB70090-1FB7-4335-9B1E-1E7EC6A2FB0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5821889" y="5579"/>
              <a:ext cx="5588000" cy="6866337"/>
            </a:xfrm>
            <a:custGeom>
              <a:avLst/>
              <a:gdLst/>
              <a:ahLst/>
              <a:cxnLst/>
              <a:rect l="0" t="0" r="r" b="b"/>
              <a:pathLst>
                <a:path w="1174" h="1440">
                  <a:moveTo>
                    <a:pt x="1067" y="1440"/>
                  </a:moveTo>
                  <a:cubicBezTo>
                    <a:pt x="1174" y="1124"/>
                    <a:pt x="887" y="797"/>
                    <a:pt x="698" y="577"/>
                  </a:cubicBezTo>
                  <a:cubicBezTo>
                    <a:pt x="500" y="348"/>
                    <a:pt x="270" y="141"/>
                    <a:pt x="0" y="0"/>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7" name="Freeform 14">
              <a:extLst>
                <a:ext uri="{FF2B5EF4-FFF2-40B4-BE49-F238E27FC236}">
                  <a16:creationId xmlns:a16="http://schemas.microsoft.com/office/drawing/2014/main" id="{B862257F-455F-4E18-A480-B22E8EFE14A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3701" y="790"/>
              <a:ext cx="595313" cy="352734"/>
            </a:xfrm>
            <a:custGeom>
              <a:avLst/>
              <a:gdLst/>
              <a:ahLst/>
              <a:cxnLst/>
              <a:rect l="0" t="0" r="r" b="b"/>
              <a:pathLst>
                <a:path w="125" h="74">
                  <a:moveTo>
                    <a:pt x="125" y="0"/>
                  </a:moveTo>
                  <a:cubicBezTo>
                    <a:pt x="85" y="22"/>
                    <a:pt x="43" y="47"/>
                    <a:pt x="0" y="74"/>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48" name="Freeform 15">
              <a:extLst>
                <a:ext uri="{FF2B5EF4-FFF2-40B4-BE49-F238E27FC236}">
                  <a16:creationId xmlns:a16="http://schemas.microsoft.com/office/drawing/2014/main" id="{3C9DF0C4-8430-481B-B3E7-B8F79BC0F4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012389" y="5579"/>
              <a:ext cx="5497513" cy="6866337"/>
            </a:xfrm>
            <a:custGeom>
              <a:avLst/>
              <a:gdLst/>
              <a:ahLst/>
              <a:cxnLst/>
              <a:rect l="0" t="0" r="r" b="b"/>
              <a:pathLst>
                <a:path w="1155" h="1440">
                  <a:moveTo>
                    <a:pt x="1056" y="1440"/>
                  </a:moveTo>
                  <a:cubicBezTo>
                    <a:pt x="1155" y="1123"/>
                    <a:pt x="875" y="801"/>
                    <a:pt x="686" y="580"/>
                  </a:cubicBezTo>
                  <a:cubicBezTo>
                    <a:pt x="491" y="352"/>
                    <a:pt x="264" y="145"/>
                    <a:pt x="0" y="0"/>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49" name="Freeform 16">
              <a:extLst>
                <a:ext uri="{FF2B5EF4-FFF2-40B4-BE49-F238E27FC236}">
                  <a16:creationId xmlns:a16="http://schemas.microsoft.com/office/drawing/2014/main" id="{91D50B8E-D94F-4944-9FD2-08DD35E29B3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61" y="5579"/>
              <a:ext cx="357188" cy="213875"/>
            </a:xfrm>
            <a:custGeom>
              <a:avLst/>
              <a:gdLst/>
              <a:ahLst/>
              <a:cxnLst/>
              <a:rect l="0" t="0" r="r" b="b"/>
              <a:pathLst>
                <a:path w="75" h="45">
                  <a:moveTo>
                    <a:pt x="75" y="0"/>
                  </a:moveTo>
                  <a:cubicBezTo>
                    <a:pt x="50" y="14"/>
                    <a:pt x="25" y="29"/>
                    <a:pt x="0" y="45"/>
                  </a:cubicBezTo>
                </a:path>
              </a:pathLst>
            </a:custGeom>
            <a:noFill/>
            <a:ln w="12700" cap="flat">
              <a:solidFill>
                <a:schemeClr val="bg1">
                  <a:alpha val="35000"/>
                </a:schemeClr>
              </a:solidFill>
              <a:prstDash val="dashDot"/>
              <a:miter lim="800000"/>
              <a:headEnd/>
              <a:tailEnd/>
            </a:ln>
            <a:extLst>
              <a:ext uri="{909E8E84-426E-40DD-AFC4-6F175D3DCCD1}">
                <a14:hiddenFill xmlns:a14="http://schemas.microsoft.com/office/drawing/2010/main">
                  <a:solidFill>
                    <a:srgbClr val="FFFFFF"/>
                  </a:solidFill>
                </a14:hiddenFill>
              </a:ext>
            </a:extLst>
          </p:spPr>
        </p:sp>
        <p:sp>
          <p:nvSpPr>
            <p:cNvPr id="150" name="Freeform 17">
              <a:extLst>
                <a:ext uri="{FF2B5EF4-FFF2-40B4-BE49-F238E27FC236}">
                  <a16:creationId xmlns:a16="http://schemas.microsoft.com/office/drawing/2014/main" id="{9B0A066C-DC3D-4E53-AC63-00DF45416C18}"/>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210826" y="790"/>
              <a:ext cx="5522913" cy="6871126"/>
            </a:xfrm>
            <a:custGeom>
              <a:avLst/>
              <a:gdLst/>
              <a:ahLst/>
              <a:cxnLst/>
              <a:rect l="0" t="0" r="r" b="b"/>
              <a:pathLst>
                <a:path w="1160" h="1441">
                  <a:moveTo>
                    <a:pt x="1053" y="1441"/>
                  </a:moveTo>
                  <a:cubicBezTo>
                    <a:pt x="1160" y="1129"/>
                    <a:pt x="892" y="817"/>
                    <a:pt x="705" y="599"/>
                  </a:cubicBezTo>
                  <a:cubicBezTo>
                    <a:pt x="503" y="365"/>
                    <a:pt x="270" y="152"/>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1" name="Freeform 18">
              <a:extLst>
                <a:ext uri="{FF2B5EF4-FFF2-40B4-BE49-F238E27FC236}">
                  <a16:creationId xmlns:a16="http://schemas.microsoft.com/office/drawing/2014/main" id="{D2D040EF-76C0-496D-8C72-9DB143C3AD0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463239" y="5579"/>
              <a:ext cx="5413375" cy="6866337"/>
            </a:xfrm>
            <a:custGeom>
              <a:avLst/>
              <a:gdLst/>
              <a:ahLst/>
              <a:cxnLst/>
              <a:rect l="0" t="0" r="r" b="b"/>
              <a:pathLst>
                <a:path w="1137" h="1440">
                  <a:moveTo>
                    <a:pt x="1040" y="1440"/>
                  </a:moveTo>
                  <a:cubicBezTo>
                    <a:pt x="1137" y="1131"/>
                    <a:pt x="883" y="828"/>
                    <a:pt x="698" y="611"/>
                  </a:cubicBezTo>
                  <a:cubicBezTo>
                    <a:pt x="498" y="375"/>
                    <a:pt x="268" y="159"/>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2" name="Freeform 19">
              <a:extLst>
                <a:ext uri="{FF2B5EF4-FFF2-40B4-BE49-F238E27FC236}">
                  <a16:creationId xmlns:a16="http://schemas.microsoft.com/office/drawing/2014/main" id="{15FC8221-21EA-4D83-809B-108B7E0C5B5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6877576" y="5579"/>
              <a:ext cx="5037138" cy="6861550"/>
            </a:xfrm>
            <a:custGeom>
              <a:avLst/>
              <a:gdLst/>
              <a:ahLst/>
              <a:cxnLst/>
              <a:rect l="0" t="0" r="r" b="b"/>
              <a:pathLst>
                <a:path w="1058" h="1439">
                  <a:moveTo>
                    <a:pt x="1011" y="1439"/>
                  </a:moveTo>
                  <a:cubicBezTo>
                    <a:pt x="1058" y="1131"/>
                    <a:pt x="825" y="841"/>
                    <a:pt x="648" y="617"/>
                  </a:cubicBezTo>
                  <a:cubicBezTo>
                    <a:pt x="462" y="383"/>
                    <a:pt x="248" y="16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3" name="Freeform 20">
              <a:extLst>
                <a:ext uri="{FF2B5EF4-FFF2-40B4-BE49-F238E27FC236}">
                  <a16:creationId xmlns:a16="http://schemas.microsoft.com/office/drawing/2014/main" id="{5A181F7D-35FA-49F3-8BCB-5D7250BA42E4}"/>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8768289" y="5579"/>
              <a:ext cx="3417888" cy="2742066"/>
            </a:xfrm>
            <a:custGeom>
              <a:avLst/>
              <a:gdLst/>
              <a:ahLst/>
              <a:cxnLst/>
              <a:rect l="0" t="0" r="r" b="b"/>
              <a:pathLst>
                <a:path w="718" h="575">
                  <a:moveTo>
                    <a:pt x="718" y="575"/>
                  </a:moveTo>
                  <a:cubicBezTo>
                    <a:pt x="500" y="360"/>
                    <a:pt x="260" y="163"/>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4" name="Freeform 21">
              <a:extLst>
                <a:ext uri="{FF2B5EF4-FFF2-40B4-BE49-F238E27FC236}">
                  <a16:creationId xmlns:a16="http://schemas.microsoft.com/office/drawing/2014/main" id="{188DFD0A-AECC-43FC-B06B-D2A8A2EB9FC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9235014" y="10367"/>
              <a:ext cx="2951163" cy="2555325"/>
            </a:xfrm>
            <a:custGeom>
              <a:avLst/>
              <a:gdLst/>
              <a:ahLst/>
              <a:cxnLst/>
              <a:rect l="0" t="0" r="r" b="b"/>
              <a:pathLst>
                <a:path w="620" h="536">
                  <a:moveTo>
                    <a:pt x="620" y="536"/>
                  </a:moveTo>
                  <a:cubicBezTo>
                    <a:pt x="404" y="314"/>
                    <a:pt x="196" y="138"/>
                    <a:pt x="0" y="0"/>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sp>
          <p:nvSpPr>
            <p:cNvPr id="155" name="Freeform 22">
              <a:extLst>
                <a:ext uri="{FF2B5EF4-FFF2-40B4-BE49-F238E27FC236}">
                  <a16:creationId xmlns:a16="http://schemas.microsoft.com/office/drawing/2014/main" id="{1769DE60-D3FA-40D0-96A4-6BEAD0C3862C}"/>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0020826" y="5579"/>
              <a:ext cx="2165350" cy="1358265"/>
            </a:xfrm>
            <a:custGeom>
              <a:avLst/>
              <a:gdLst/>
              <a:ahLst/>
              <a:cxnLst/>
              <a:rect l="0" t="0" r="r" b="b"/>
              <a:pathLst>
                <a:path w="455" h="285">
                  <a:moveTo>
                    <a:pt x="0" y="0"/>
                  </a:moveTo>
                  <a:cubicBezTo>
                    <a:pt x="153" y="85"/>
                    <a:pt x="308" y="180"/>
                    <a:pt x="455" y="285"/>
                  </a:cubicBezTo>
                </a:path>
              </a:pathLst>
            </a:custGeom>
            <a:noFill/>
            <a:ln w="9525" cap="flat">
              <a:solidFill>
                <a:schemeClr val="bg1">
                  <a:alpha val="35000"/>
                </a:schemeClr>
              </a:solidFill>
              <a:prstDash val="dash"/>
              <a:miter lim="800000"/>
              <a:headEnd/>
              <a:tailEnd/>
            </a:ln>
            <a:extLst>
              <a:ext uri="{909E8E84-426E-40DD-AFC4-6F175D3DCCD1}">
                <a14:hiddenFill xmlns:a14="http://schemas.microsoft.com/office/drawing/2010/main">
                  <a:solidFill>
                    <a:srgbClr val="FFFFFF"/>
                  </a:solidFill>
                </a14:hiddenFill>
              </a:ext>
            </a:extLst>
          </p:spPr>
        </p:sp>
        <p:sp>
          <p:nvSpPr>
            <p:cNvPr id="156" name="Freeform 23">
              <a:extLst>
                <a:ext uri="{FF2B5EF4-FFF2-40B4-BE49-F238E27FC236}">
                  <a16:creationId xmlns:a16="http://schemas.microsoft.com/office/drawing/2014/main" id="{18E5EA87-065F-44FB-B99A-484483E31A0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bwMode="auto">
            <a:xfrm>
              <a:off x="11290826" y="5579"/>
              <a:ext cx="895350" cy="534687"/>
            </a:xfrm>
            <a:custGeom>
              <a:avLst/>
              <a:gdLst/>
              <a:ahLst/>
              <a:cxnLst/>
              <a:rect l="0" t="0" r="r" b="b"/>
              <a:pathLst>
                <a:path w="188" h="112">
                  <a:moveTo>
                    <a:pt x="0" y="0"/>
                  </a:moveTo>
                  <a:cubicBezTo>
                    <a:pt x="63" y="36"/>
                    <a:pt x="126" y="73"/>
                    <a:pt x="188" y="112"/>
                  </a:cubicBezTo>
                </a:path>
              </a:pathLst>
            </a:custGeom>
            <a:noFill/>
            <a:ln w="9525" cap="flat">
              <a:solidFill>
                <a:schemeClr val="bg1">
                  <a:alpha val="35000"/>
                </a:schemeClr>
              </a:solidFill>
              <a:prstDash val="solid"/>
              <a:miter lim="800000"/>
              <a:headEnd/>
              <a:tailEnd/>
            </a:ln>
            <a:extLst>
              <a:ext uri="{909E8E84-426E-40DD-AFC4-6F175D3DCCD1}">
                <a14:hiddenFill xmlns:a14="http://schemas.microsoft.com/office/drawing/2010/main">
                  <a:solidFill>
                    <a:srgbClr val="FFFFFF"/>
                  </a:solidFill>
                </a14:hiddenFill>
              </a:ext>
            </a:extLst>
          </p:spPr>
        </p:sp>
      </p:grpSp>
      <p:pic>
        <p:nvPicPr>
          <p:cNvPr id="80898" name="Picture 2" descr="Domino Stock Footage ~ Royalty Free Stock Videos | Pond5">
            <a:extLst>
              <a:ext uri="{FF2B5EF4-FFF2-40B4-BE49-F238E27FC236}">
                <a16:creationId xmlns:a16="http://schemas.microsoft.com/office/drawing/2014/main" id="{F8FAA6D3-B7B4-E24B-9A13-2329A76653A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1228" r="-1" b="4948"/>
          <a:stretch/>
        </p:blipFill>
        <p:spPr bwMode="auto">
          <a:xfrm>
            <a:off x="20" y="10"/>
            <a:ext cx="9141694" cy="4272047"/>
          </a:xfrm>
          <a:custGeom>
            <a:avLst/>
            <a:gdLst/>
            <a:ahLst/>
            <a:cxnLst/>
            <a:rect l="l" t="t" r="r" b="b"/>
            <a:pathLst>
              <a:path w="12188952" h="5696077">
                <a:moveTo>
                  <a:pt x="0" y="0"/>
                </a:moveTo>
                <a:lnTo>
                  <a:pt x="12188952" y="0"/>
                </a:lnTo>
                <a:lnTo>
                  <a:pt x="12188952" y="4710335"/>
                </a:lnTo>
                <a:lnTo>
                  <a:pt x="12113803" y="4718295"/>
                </a:lnTo>
                <a:cubicBezTo>
                  <a:pt x="10139508" y="4916244"/>
                  <a:pt x="8237152" y="5009247"/>
                  <a:pt x="6753597" y="5041852"/>
                </a:cubicBezTo>
                <a:cubicBezTo>
                  <a:pt x="4940362" y="5081701"/>
                  <a:pt x="2657278" y="5062371"/>
                  <a:pt x="400746" y="4870509"/>
                </a:cubicBezTo>
                <a:lnTo>
                  <a:pt x="3700" y="4833875"/>
                </a:lnTo>
                <a:lnTo>
                  <a:pt x="3700" y="5696077"/>
                </a:lnTo>
                <a:lnTo>
                  <a:pt x="0" y="5696077"/>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F2EFAAB3-355B-BD49-BD37-E5AD82D2DFC9}"/>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32" name="Google Shape;488;p67">
            <a:extLst>
              <a:ext uri="{FF2B5EF4-FFF2-40B4-BE49-F238E27FC236}">
                <a16:creationId xmlns:a16="http://schemas.microsoft.com/office/drawing/2014/main" id="{BF29474C-3DC8-6D40-B98D-5E87EE14E467}"/>
              </a:ext>
            </a:extLst>
          </p:cNvPr>
          <p:cNvSpPr txBox="1">
            <a:spLocks/>
          </p:cNvSpPr>
          <p:nvPr/>
        </p:nvSpPr>
        <p:spPr>
          <a:xfrm>
            <a:off x="78995" y="3697941"/>
            <a:ext cx="8475426" cy="797275"/>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500" kern="1200" dirty="0">
                <a:solidFill>
                  <a:schemeClr val="bg1"/>
                </a:solidFill>
                <a:latin typeface="Dank Mono" pitchFamily="49" charset="77"/>
                <a:ea typeface="+mj-ea"/>
                <a:cs typeface="+mj-cs"/>
              </a:rPr>
              <a:t>TEST FIXTURES &amp; DATA MANAGEMENT</a:t>
            </a:r>
          </a:p>
        </p:txBody>
      </p:sp>
    </p:spTree>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86"/>
        <p:cNvGrpSpPr/>
        <p:nvPr/>
      </p:nvGrpSpPr>
      <p:grpSpPr>
        <a:xfrm>
          <a:off x="0" y="0"/>
          <a:ext cx="0" cy="0"/>
          <a:chOff x="0" y="0"/>
          <a:chExt cx="0" cy="0"/>
        </a:xfrm>
      </p:grpSpPr>
      <p:pic>
        <p:nvPicPr>
          <p:cNvPr id="64514" name="Picture 2" descr="What Was Used Before Calculators? - Meta Calculator Blog">
            <a:extLst>
              <a:ext uri="{FF2B5EF4-FFF2-40B4-BE49-F238E27FC236}">
                <a16:creationId xmlns:a16="http://schemas.microsoft.com/office/drawing/2014/main" id="{221C6C81-C826-184D-8DFF-65EDC2946F4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6667" r="1"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Freeform: Shape 71">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387" name="Google Shape;387;p53"/>
          <p:cNvSpPr txBox="1">
            <a:spLocks noGrp="1"/>
          </p:cNvSpPr>
          <p:nvPr>
            <p:ph type="title"/>
          </p:nvPr>
        </p:nvSpPr>
        <p:spPr>
          <a:xfrm>
            <a:off x="630936" y="3149895"/>
            <a:ext cx="6642044" cy="763199"/>
          </a:xfrm>
          <a:prstGeom prst="rect">
            <a:avLst/>
          </a:prstGeom>
        </p:spPr>
        <p:txBody>
          <a:bodyPr spcFirstLastPara="1" vert="horz" lIns="91440" tIns="45720" rIns="91440" bIns="45720" rtlCol="0" anchor="b" anchorCtr="0">
            <a:normAutofit/>
          </a:bodyPr>
          <a:lstStyle/>
          <a:p>
            <a:pPr lvl="0" algn="l">
              <a:lnSpc>
                <a:spcPct val="90000"/>
              </a:lnSpc>
              <a:spcBef>
                <a:spcPct val="0"/>
              </a:spcBef>
            </a:pPr>
            <a:r>
              <a:rPr lang="en-US" sz="4000" kern="1200" dirty="0">
                <a:latin typeface="Dank Mono" pitchFamily="49" charset="77"/>
              </a:rPr>
              <a:t>DATA TABLE </a:t>
            </a:r>
            <a:r>
              <a:rPr lang="en-US" sz="4000" kern="1200" dirty="0">
                <a:latin typeface="Dank Mono" pitchFamily="49" charset="77"/>
                <a:ea typeface="+mj-ea"/>
                <a:cs typeface="+mj-cs"/>
              </a:rPr>
              <a:t>SCENARIO</a:t>
            </a:r>
          </a:p>
        </p:txBody>
      </p:sp>
      <p:pic>
        <p:nvPicPr>
          <p:cNvPr id="5" name="Picture 4">
            <a:extLst>
              <a:ext uri="{FF2B5EF4-FFF2-40B4-BE49-F238E27FC236}">
                <a16:creationId xmlns:a16="http://schemas.microsoft.com/office/drawing/2014/main" id="{05CA78F7-9EA6-744A-87D3-EA5B7995F4C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8" name="Rectangle 7">
            <a:extLst>
              <a:ext uri="{FF2B5EF4-FFF2-40B4-BE49-F238E27FC236}">
                <a16:creationId xmlns:a16="http://schemas.microsoft.com/office/drawing/2014/main" id="{23324D25-656C-8449-B2A4-3D86FB0C4901}"/>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06_data_table</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r>
              <a:rPr lang="en-US" i="1" kern="1200" dirty="0">
                <a:solidFill>
                  <a:schemeClr val="bg1"/>
                </a:solidFill>
                <a:latin typeface="Dank Mono" pitchFamily="49" charset="77"/>
              </a:rPr>
              <a:t> Scenario #1</a:t>
            </a:r>
            <a:endParaRPr lang="en-US" dirty="0">
              <a:solidFill>
                <a:schemeClr val="bg1"/>
              </a:solidFill>
            </a:endParaRPr>
          </a:p>
        </p:txBody>
      </p:sp>
    </p:spTree>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93"/>
        <p:cNvGrpSpPr/>
        <p:nvPr/>
      </p:nvGrpSpPr>
      <p:grpSpPr>
        <a:xfrm>
          <a:off x="0" y="0"/>
          <a:ext cx="0" cy="0"/>
          <a:chOff x="0" y="0"/>
          <a:chExt cx="0" cy="0"/>
        </a:xfrm>
      </p:grpSpPr>
      <p:sp useBgFill="1">
        <p:nvSpPr>
          <p:cNvPr id="72" name="Rectangle 7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 name="Rectangle 7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5538" name="Picture 2" descr="Monchi Stupid Dog - YouTube">
            <a:extLst>
              <a:ext uri="{FF2B5EF4-FFF2-40B4-BE49-F238E27FC236}">
                <a16:creationId xmlns:a16="http://schemas.microsoft.com/office/drawing/2014/main" id="{7EDD45D8-33F1-B645-A3F1-BFAC2B9783E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AEC2E3A9-74F7-4A41-89DA-CB3F0CACCD4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1" name="Google Shape;302;p42">
            <a:extLst>
              <a:ext uri="{FF2B5EF4-FFF2-40B4-BE49-F238E27FC236}">
                <a16:creationId xmlns:a16="http://schemas.microsoft.com/office/drawing/2014/main" id="{C780F080-EC60-214C-8428-9127C866407C}"/>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2" name="Rectangle 11">
            <a:extLst>
              <a:ext uri="{FF2B5EF4-FFF2-40B4-BE49-F238E27FC236}">
                <a16:creationId xmlns:a16="http://schemas.microsoft.com/office/drawing/2014/main" id="{ED1869BF-2077-F042-B498-ED46163CCBAF}"/>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06_data_table</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r>
              <a:rPr lang="en-US" i="1" kern="1200" dirty="0">
                <a:solidFill>
                  <a:schemeClr val="tx1"/>
                </a:solidFill>
                <a:latin typeface="Dank Mono" pitchFamily="49" charset="77"/>
              </a:rPr>
              <a:t> Scenario #1</a:t>
            </a:r>
            <a:endParaRPr lang="en-US" dirty="0">
              <a:solidFill>
                <a:schemeClr val="tx1"/>
              </a:solidFill>
            </a:endParaRPr>
          </a:p>
        </p:txBody>
      </p:sp>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1"/>
        <p:cNvGrpSpPr/>
        <p:nvPr/>
      </p:nvGrpSpPr>
      <p:grpSpPr>
        <a:xfrm>
          <a:off x="0" y="0"/>
          <a:ext cx="0" cy="0"/>
          <a:chOff x="0" y="0"/>
          <a:chExt cx="0" cy="0"/>
        </a:xfrm>
      </p:grpSpPr>
      <p:sp useBgFill="1">
        <p:nvSpPr>
          <p:cNvPr id="139" name="Rectangle 138">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54" name="Picture 6" descr="How to Write Perfect Paid Social Media Marketing Objectives (With Examples)">
            <a:extLst>
              <a:ext uri="{FF2B5EF4-FFF2-40B4-BE49-F238E27FC236}">
                <a16:creationId xmlns:a16="http://schemas.microsoft.com/office/drawing/2014/main" id="{666EEE0B-F93F-B949-87F4-B7322D53593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091" r="31045" b="-1"/>
          <a:stretch/>
        </p:blipFill>
        <p:spPr bwMode="auto">
          <a:xfrm>
            <a:off x="2641851" y="10"/>
            <a:ext cx="6502149" cy="5143490"/>
          </a:xfrm>
          <a:prstGeom prst="rect">
            <a:avLst/>
          </a:prstGeom>
          <a:noFill/>
          <a:extLst>
            <a:ext uri="{909E8E84-426E-40DD-AFC4-6F175D3DCCD1}">
              <a14:hiddenFill xmlns:a14="http://schemas.microsoft.com/office/drawing/2010/main">
                <a:solidFill>
                  <a:srgbClr val="FFFFFF"/>
                </a:solidFill>
              </a14:hiddenFill>
            </a:ext>
          </a:extLst>
        </p:spPr>
      </p:pic>
      <p:sp>
        <p:nvSpPr>
          <p:cNvPr id="141" name="Rectangle 140">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2" name="Google Shape;102;p15"/>
          <p:cNvSpPr txBox="1">
            <a:spLocks noGrp="1"/>
          </p:cNvSpPr>
          <p:nvPr>
            <p:ph type="title"/>
          </p:nvPr>
        </p:nvSpPr>
        <p:spPr>
          <a:xfrm>
            <a:off x="278320" y="870966"/>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143" name="Rectangle 142">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5" name="Rectangle 14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04" name="Google Shape;104;p15"/>
          <p:cNvSpPr txBox="1"/>
          <p:nvPr/>
        </p:nvSpPr>
        <p:spPr>
          <a:xfrm>
            <a:off x="0" y="2038540"/>
            <a:ext cx="4854388" cy="2405444"/>
          </a:xfrm>
          <a:prstGeom prst="rect">
            <a:avLst/>
          </a:prstGeom>
        </p:spPr>
        <p:txBody>
          <a:bodyPr spcFirstLastPara="1" vert="horz" lIns="91440" tIns="45720" rIns="91440" bIns="45720" rtlCol="0" anchor="t"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Recognize Available ATDD Tools</a:t>
            </a:r>
            <a:endParaRPr lang="en-US" sz="2000" kern="1200" dirty="0">
              <a:solidFill>
                <a:schemeClr val="tx1"/>
              </a:solidFill>
              <a:latin typeface="Garamond" panose="02020404030301010803" pitchFamily="18" charset="0"/>
              <a:ea typeface="+mn-ea"/>
              <a:cs typeface="+mn-cs"/>
            </a:endParaRP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Identify Gherkin Syntax</a:t>
            </a:r>
          </a:p>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ea typeface="+mn-ea"/>
                <a:cs typeface="+mn-cs"/>
                <a:sym typeface="Helvetica Neue"/>
              </a:rPr>
              <a:t>Practice with Automation Exercises</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1"/>
                </a:solidFill>
                <a:latin typeface="Garamond" panose="02020404030301010803" pitchFamily="18" charset="0"/>
                <a:sym typeface="Helvetica Neue"/>
              </a:rPr>
              <a:t>Integrate ATDD Into Daily Work</a:t>
            </a:r>
          </a:p>
          <a:p>
            <a:pPr marL="457200" indent="-228600">
              <a:lnSpc>
                <a:spcPct val="90000"/>
              </a:lnSpc>
              <a:spcAft>
                <a:spcPts val="600"/>
              </a:spcAft>
              <a:buClr>
                <a:srgbClr val="3F3F3F"/>
              </a:buClr>
              <a:buSzPts val="3200"/>
              <a:buFont typeface="Arial" panose="020B0604020202020204" pitchFamily="34" charset="0"/>
              <a:buChar char="•"/>
            </a:pPr>
            <a:endParaRPr lang="en-US" sz="2000" kern="1200" dirty="0">
              <a:solidFill>
                <a:schemeClr val="tx1"/>
              </a:solidFill>
              <a:latin typeface="Garamond" panose="02020404030301010803" pitchFamily="18" charset="0"/>
              <a:sym typeface="Helvetica Neue"/>
            </a:endParaRPr>
          </a:p>
        </p:txBody>
      </p:sp>
      <p:sp>
        <p:nvSpPr>
          <p:cNvPr id="105" name="Google Shape;105;p15"/>
          <p:cNvSpPr txBox="1">
            <a:spLocks noGrp="1"/>
          </p:cNvSpPr>
          <p:nvPr>
            <p:ph type="sldNum" idx="12"/>
          </p:nvPr>
        </p:nvSpPr>
        <p:spPr>
          <a:xfrm>
            <a:off x="6808279"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a:solidFill>
                  <a:schemeClr val="tx1"/>
                </a:solidFill>
                <a:ea typeface="+mn-ea"/>
                <a:cs typeface="+mn-cs"/>
              </a:rPr>
              <a:pPr algn="r">
                <a:lnSpc>
                  <a:spcPct val="90000"/>
                </a:lnSpc>
                <a:spcAft>
                  <a:spcPts val="600"/>
                </a:spcAft>
                <a:buClrTx/>
                <a:defRPr/>
              </a:pPr>
              <a:t>6</a:t>
            </a:fld>
            <a:endParaRPr lang="en-US" sz="700" kern="1200">
              <a:solidFill>
                <a:schemeClr val="tx1"/>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28644049"/>
      </p:ext>
    </p:extLst>
  </p:cSld>
  <p:clrMapOvr>
    <a:overrideClrMapping bg1="dk1" tx1="lt1" bg2="dk2" tx2="lt2" accent1="accent1" accent2="accent2" accent3="accent3" accent4="accent4" accent5="accent5" accent6="accent6" hlink="hlink" folHlink="folHlink"/>
  </p:clrMapOvr>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00"/>
        <p:cNvGrpSpPr/>
        <p:nvPr/>
      </p:nvGrpSpPr>
      <p:grpSpPr>
        <a:xfrm>
          <a:off x="0" y="0"/>
          <a:ext cx="0" cy="0"/>
          <a:chOff x="0" y="0"/>
          <a:chExt cx="0" cy="0"/>
        </a:xfrm>
      </p:grpSpPr>
      <p:pic>
        <p:nvPicPr>
          <p:cNvPr id="66562" name="Picture 2" descr="NetflixFilm on Twitter: &amp;quot;Monchi could win the Westminster Dog Show… &amp;quot;">
            <a:extLst>
              <a:ext uri="{FF2B5EF4-FFF2-40B4-BE49-F238E27FC236}">
                <a16:creationId xmlns:a16="http://schemas.microsoft.com/office/drawing/2014/main" id="{9E36A2B7-E879-4743-8EBF-D9575F6AB69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27" r="2271"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2" name="Rectangle 7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74" name="Straight Connector 7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76" name="Straight Connector 7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4ED903C-D1DE-A141-9775-4F2EB883A31E}"/>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2" name="Google Shape;295;p41">
            <a:extLst>
              <a:ext uri="{FF2B5EF4-FFF2-40B4-BE49-F238E27FC236}">
                <a16:creationId xmlns:a16="http://schemas.microsoft.com/office/drawing/2014/main" id="{4C0211D6-22D2-364A-AC43-730FA57504BC}"/>
              </a:ext>
            </a:extLst>
          </p:cNvPr>
          <p:cNvSpPr txBox="1">
            <a:spLocks/>
          </p:cNvSpPr>
          <p:nvPr/>
        </p:nvSpPr>
        <p:spPr>
          <a:xfrm>
            <a:off x="392906" y="3987930"/>
            <a:ext cx="8408194" cy="558627"/>
          </a:xfrm>
          <a:prstGeom prst="rect">
            <a:avLst/>
          </a:prstGeom>
          <a:noFill/>
          <a:ln>
            <a:noFill/>
          </a:ln>
        </p:spPr>
        <p:txBody>
          <a:bodyPr spcFirstLastPara="1" vert="horz" wrap="square" lIns="91440" tIns="45720" rIns="91440" bIns="45720" rtlCol="0" anchor="ctr"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spcBef>
                <a:spcPct val="0"/>
              </a:spcBef>
            </a:pPr>
            <a:r>
              <a:rPr lang="en-US" sz="2700" kern="1200">
                <a:solidFill>
                  <a:schemeClr val="tx1">
                    <a:lumMod val="85000"/>
                    <a:lumOff val="15000"/>
                  </a:schemeClr>
                </a:solidFill>
                <a:latin typeface="Dank Mono" pitchFamily="49" charset="77"/>
                <a:ea typeface="+mj-ea"/>
                <a:cs typeface="+mj-cs"/>
              </a:rPr>
              <a:t>LET’S REVIEW!</a:t>
            </a:r>
            <a:endParaRPr lang="en-US" sz="2700" kern="1200" dirty="0">
              <a:solidFill>
                <a:schemeClr val="tx1">
                  <a:lumMod val="85000"/>
                  <a:lumOff val="15000"/>
                </a:schemeClr>
              </a:solidFill>
              <a:latin typeface="Dank Mono" pitchFamily="49" charset="77"/>
              <a:ea typeface="+mj-ea"/>
              <a:cs typeface="+mj-cs"/>
            </a:endParaRPr>
          </a:p>
        </p:txBody>
      </p:sp>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71" name="Rectangle 70">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2466" name="Picture 2" descr="Do You Really Need To Stretch? | Chatelaine">
            <a:extLst>
              <a:ext uri="{FF2B5EF4-FFF2-40B4-BE49-F238E27FC236}">
                <a16:creationId xmlns:a16="http://schemas.microsoft.com/office/drawing/2014/main" id="{5CC1A8CC-8CB6-314F-A242-C226D9325E50}"/>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295;p41">
            <a:extLst>
              <a:ext uri="{FF2B5EF4-FFF2-40B4-BE49-F238E27FC236}">
                <a16:creationId xmlns:a16="http://schemas.microsoft.com/office/drawing/2014/main" id="{5E809F8B-98F9-4C40-8AE4-70B442836737}"/>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36297963"/>
      </p:ext>
    </p:extLst>
  </p:cSld>
  <p:clrMapOvr>
    <a:overrideClrMapping bg1="dk1" tx1="lt1" bg2="dk2" tx2="lt2" accent1="accent1" accent2="accent2" accent3="accent3" accent4="accent4" accent5="accent5" accent6="accent6" hlink="hlink" folHlink="folHlink"/>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0"/>
        <p:cNvGrpSpPr/>
        <p:nvPr/>
      </p:nvGrpSpPr>
      <p:grpSpPr>
        <a:xfrm>
          <a:off x="0" y="0"/>
          <a:ext cx="0" cy="0"/>
          <a:chOff x="0" y="0"/>
          <a:chExt cx="0" cy="0"/>
        </a:xfrm>
      </p:grpSpPr>
      <p:pic>
        <p:nvPicPr>
          <p:cNvPr id="67590" name="Picture 6" descr="Mystery chalk outlines thought to be part of road safety campaign - Surrey  Live">
            <a:extLst>
              <a:ext uri="{FF2B5EF4-FFF2-40B4-BE49-F238E27FC236}">
                <a16:creationId xmlns:a16="http://schemas.microsoft.com/office/drawing/2014/main" id="{ACEA2CA4-D046-A144-9B7F-540E2528D43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5413"/>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03" name="Freeform: Shape 202">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48F3E1A0-CB74-FC47-8C0C-D48D7D28395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4" name="Google Shape;387;p53">
            <a:extLst>
              <a:ext uri="{FF2B5EF4-FFF2-40B4-BE49-F238E27FC236}">
                <a16:creationId xmlns:a16="http://schemas.microsoft.com/office/drawing/2014/main" id="{AF3067D9-2317-9B40-BCD7-138680414003}"/>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OUTLINES</a:t>
            </a:r>
          </a:p>
        </p:txBody>
      </p:sp>
      <p:sp>
        <p:nvSpPr>
          <p:cNvPr id="15" name="Rectangle 14">
            <a:extLst>
              <a:ext uri="{FF2B5EF4-FFF2-40B4-BE49-F238E27FC236}">
                <a16:creationId xmlns:a16="http://schemas.microsoft.com/office/drawing/2014/main" id="{0ED0909C-BBD8-BA4D-A1AC-95B06F18F1C8}"/>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07_outlines</a:t>
            </a:r>
            <a:br>
              <a:rPr lang="en-US" i="1" kern="1200" dirty="0">
                <a:solidFill>
                  <a:schemeClr val="bg1"/>
                </a:solidFill>
                <a:latin typeface="Dank Mono" pitchFamily="49" charset="77"/>
              </a:rPr>
            </a:br>
            <a:r>
              <a:rPr lang="en-US" i="1" kern="1200" dirty="0" err="1">
                <a:solidFill>
                  <a:schemeClr val="bg1"/>
                </a:solidFill>
                <a:latin typeface="Dank Mono" pitchFamily="49" charset="77"/>
              </a:rPr>
              <a:t>order.feature</a:t>
            </a:r>
            <a:r>
              <a:rPr lang="en-US" i="1" kern="1200" dirty="0">
                <a:solidFill>
                  <a:schemeClr val="bg1"/>
                </a:solidFill>
                <a:latin typeface="Dank Mono" pitchFamily="49" charset="77"/>
              </a:rPr>
              <a:t> Scenario</a:t>
            </a:r>
            <a:endParaRPr lang="en-US" dirty="0">
              <a:solidFill>
                <a:schemeClr val="bg1"/>
              </a:solidFill>
            </a:endParaRPr>
          </a:p>
        </p:txBody>
      </p:sp>
    </p:spTree>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7"/>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Pip pip!: funny">
            <a:extLst>
              <a:ext uri="{FF2B5EF4-FFF2-40B4-BE49-F238E27FC236}">
                <a16:creationId xmlns:a16="http://schemas.microsoft.com/office/drawing/2014/main" id="{538113EF-AA77-044B-9819-C3514F2EC30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443"/>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D40F1A2D-BD82-D04E-A854-4BC931989826}"/>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7" name="Google Shape;302;p42">
            <a:extLst>
              <a:ext uri="{FF2B5EF4-FFF2-40B4-BE49-F238E27FC236}">
                <a16:creationId xmlns:a16="http://schemas.microsoft.com/office/drawing/2014/main" id="{2AC65D73-8569-2248-991C-8EA5E5DCA41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18" name="Rectangle 17">
            <a:extLst>
              <a:ext uri="{FF2B5EF4-FFF2-40B4-BE49-F238E27FC236}">
                <a16:creationId xmlns:a16="http://schemas.microsoft.com/office/drawing/2014/main" id="{0E5EC99A-2B77-B84B-97CD-C04D63EF61D8}"/>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07_outlines</a:t>
            </a:r>
            <a:br>
              <a:rPr lang="en-US" i="1" kern="1200" dirty="0">
                <a:solidFill>
                  <a:schemeClr val="tx1"/>
                </a:solidFill>
                <a:latin typeface="Dank Mono" pitchFamily="49" charset="77"/>
              </a:rPr>
            </a:br>
            <a:r>
              <a:rPr lang="en-US" i="1" kern="1200" dirty="0" err="1">
                <a:solidFill>
                  <a:schemeClr val="tx1"/>
                </a:solidFill>
                <a:latin typeface="Dank Mono" pitchFamily="49" charset="77"/>
              </a:rPr>
              <a:t>order.feature</a:t>
            </a:r>
            <a:endParaRPr lang="en-US" dirty="0">
              <a:solidFill>
                <a:schemeClr val="tx1"/>
              </a:solidFill>
            </a:endParaRPr>
          </a:p>
        </p:txBody>
      </p:sp>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4"/>
        <p:cNvGrpSpPr/>
        <p:nvPr/>
      </p:nvGrpSpPr>
      <p:grpSpPr>
        <a:xfrm>
          <a:off x="0" y="0"/>
          <a:ext cx="0" cy="0"/>
          <a:chOff x="0" y="0"/>
          <a:chExt cx="0" cy="0"/>
        </a:xfrm>
      </p:grpSpPr>
      <p:pic>
        <p:nvPicPr>
          <p:cNvPr id="4" name="Picture 4" descr="Eight Tips for Conducting an Effective Employee Performance Review - Matchr">
            <a:extLst>
              <a:ext uri="{FF2B5EF4-FFF2-40B4-BE49-F238E27FC236}">
                <a16:creationId xmlns:a16="http://schemas.microsoft.com/office/drawing/2014/main" id="{D5B5A1B2-1B14-3D4F-A12B-F0D6B994AB7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5167" b="14476"/>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0" name="Freeform 12">
            <a:extLst>
              <a:ext uri="{FF2B5EF4-FFF2-40B4-BE49-F238E27FC236}">
                <a16:creationId xmlns:a16="http://schemas.microsoft.com/office/drawing/2014/main" id="{522A94E1-AEBD-4286-BFF8-0711E4CD3E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V="1">
            <a:off x="1216987" y="3886200"/>
            <a:ext cx="6873758" cy="881062"/>
          </a:xfrm>
          <a:custGeom>
            <a:avLst/>
            <a:gdLst>
              <a:gd name="connsiteX0" fmla="*/ 0 w 9165010"/>
              <a:gd name="connsiteY0" fmla="*/ 1073384 h 1073384"/>
              <a:gd name="connsiteX1" fmla="*/ 9165010 w 9165010"/>
              <a:gd name="connsiteY1" fmla="*/ 1073384 h 1073384"/>
              <a:gd name="connsiteX2" fmla="*/ 9165010 w 9165010"/>
              <a:gd name="connsiteY2" fmla="*/ 266817 h 1073384"/>
              <a:gd name="connsiteX3" fmla="*/ 4757604 w 9165010"/>
              <a:gd name="connsiteY3" fmla="*/ 266817 h 1073384"/>
              <a:gd name="connsiteX4" fmla="*/ 4582505 w 9165010"/>
              <a:gd name="connsiteY4" fmla="*/ 0 h 1073384"/>
              <a:gd name="connsiteX5" fmla="*/ 4407407 w 9165010"/>
              <a:gd name="connsiteY5" fmla="*/ 266817 h 1073384"/>
              <a:gd name="connsiteX6" fmla="*/ 0 w 9165010"/>
              <a:gd name="connsiteY6" fmla="*/ 266817 h 107338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9165010" h="1073384">
                <a:moveTo>
                  <a:pt x="0" y="1073384"/>
                </a:moveTo>
                <a:lnTo>
                  <a:pt x="9165010" y="1073384"/>
                </a:lnTo>
                <a:lnTo>
                  <a:pt x="9165010" y="266817"/>
                </a:lnTo>
                <a:lnTo>
                  <a:pt x="4757604" y="266817"/>
                </a:lnTo>
                <a:lnTo>
                  <a:pt x="4582505" y="0"/>
                </a:lnTo>
                <a:lnTo>
                  <a:pt x="4407407" y="266817"/>
                </a:lnTo>
                <a:lnTo>
                  <a:pt x="0" y="266817"/>
                </a:lnTo>
                <a:close/>
              </a:path>
            </a:pathLst>
          </a:custGeom>
          <a:solidFill>
            <a:srgbClr val="404040">
              <a:alpha val="93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5" name="Google Shape;445;p61"/>
          <p:cNvSpPr txBox="1">
            <a:spLocks noGrp="1"/>
          </p:cNvSpPr>
          <p:nvPr>
            <p:ph type="title"/>
          </p:nvPr>
        </p:nvSpPr>
        <p:spPr>
          <a:xfrm>
            <a:off x="1328737" y="3940793"/>
            <a:ext cx="6650259" cy="581200"/>
          </a:xfrm>
          <a:prstGeom prst="rect">
            <a:avLst/>
          </a:prstGeom>
          <a:noFill/>
        </p:spPr>
        <p:txBody>
          <a:bodyPr spcFirstLastPara="1" lIns="91425" tIns="91425" rIns="91425" bIns="91425" anchorCtr="0">
            <a:normAutofit/>
          </a:bodyPr>
          <a:lstStyle/>
          <a:p>
            <a:pPr marL="0" lvl="0" indent="0" rtl="0">
              <a:lnSpc>
                <a:spcPct val="90000"/>
              </a:lnSpc>
              <a:spcBef>
                <a:spcPts val="0"/>
              </a:spcBef>
              <a:spcAft>
                <a:spcPts val="0"/>
              </a:spcAft>
              <a:buNone/>
            </a:pPr>
            <a:r>
              <a:rPr lang="en-US" sz="2800" dirty="0">
                <a:latin typeface="Dank Mono" pitchFamily="49" charset="77"/>
              </a:rPr>
              <a:t>LET’S REVIEW!</a:t>
            </a:r>
          </a:p>
        </p:txBody>
      </p:sp>
      <p:pic>
        <p:nvPicPr>
          <p:cNvPr id="5" name="Picture 4">
            <a:extLst>
              <a:ext uri="{FF2B5EF4-FFF2-40B4-BE49-F238E27FC236}">
                <a16:creationId xmlns:a16="http://schemas.microsoft.com/office/drawing/2014/main" id="{0B7CC560-3D3A-EA49-A562-83721EDA49E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Shape 379"/>
        <p:cNvGrpSpPr/>
        <p:nvPr/>
      </p:nvGrpSpPr>
      <p:grpSpPr>
        <a:xfrm>
          <a:off x="0" y="0"/>
          <a:ext cx="0" cy="0"/>
          <a:chOff x="0" y="0"/>
          <a:chExt cx="0" cy="0"/>
        </a:xfrm>
      </p:grpSpPr>
      <p:sp>
        <p:nvSpPr>
          <p:cNvPr id="63492" name="Rectangle 134">
            <a:extLst>
              <a:ext uri="{FF2B5EF4-FFF2-40B4-BE49-F238E27FC236}">
                <a16:creationId xmlns:a16="http://schemas.microsoft.com/office/drawing/2014/main" id="{71B2258F-86CA-4D4D-8270-BC05FCDEBFB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3490" name="Picture 2" descr="Introduction to REST APIs — RESTful Web Services - DZone Integration">
            <a:extLst>
              <a:ext uri="{FF2B5EF4-FFF2-40B4-BE49-F238E27FC236}">
                <a16:creationId xmlns:a16="http://schemas.microsoft.com/office/drawing/2014/main" id="{1AB5E7E0-E1BF-C74E-BD9A-3389F9F958DD}"/>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15413"/>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sp>
        <p:nvSpPr>
          <p:cNvPr id="6" name="Google Shape;445;p61">
            <a:extLst>
              <a:ext uri="{FF2B5EF4-FFF2-40B4-BE49-F238E27FC236}">
                <a16:creationId xmlns:a16="http://schemas.microsoft.com/office/drawing/2014/main" id="{2F206BFF-86EC-2E40-B94F-7ED0EFDE8AB5}"/>
              </a:ext>
            </a:extLst>
          </p:cNvPr>
          <p:cNvSpPr txBox="1">
            <a:spLocks noGrp="1"/>
          </p:cNvSpPr>
          <p:nvPr>
            <p:ph type="title"/>
          </p:nvPr>
        </p:nvSpPr>
        <p:spPr>
          <a:xfrm>
            <a:off x="82194" y="2913848"/>
            <a:ext cx="6858000" cy="2175389"/>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6000" kern="1200" dirty="0">
                <a:latin typeface="Dank Mono" pitchFamily="49" charset="77"/>
                <a:ea typeface="+mj-ea"/>
                <a:cs typeface="+mj-cs"/>
              </a:rPr>
              <a:t>BREAK</a:t>
            </a:r>
          </a:p>
        </p:txBody>
      </p:sp>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88166179"/>
      </p:ext>
    </p:extLst>
  </p:cSld>
  <p:clrMapOvr>
    <a:overrideClrMapping bg1="dk1" tx1="lt1" bg2="dk2" tx2="lt2" accent1="accent1" accent2="accent2" accent3="accent3" accent4="accent4" accent5="accent5" accent6="accent6" hlink="hlink" folHlink="folHlink"/>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1"/>
        <p:cNvGrpSpPr/>
        <p:nvPr/>
      </p:nvGrpSpPr>
      <p:grpSpPr>
        <a:xfrm>
          <a:off x="0" y="0"/>
          <a:ext cx="0" cy="0"/>
          <a:chOff x="0" y="0"/>
          <a:chExt cx="0" cy="0"/>
        </a:xfrm>
      </p:grpSpPr>
      <p:pic>
        <p:nvPicPr>
          <p:cNvPr id="70658" name="Picture 2" descr="Trees/Forests: High resolution photos &amp;amp; prints - VAST">
            <a:extLst>
              <a:ext uri="{FF2B5EF4-FFF2-40B4-BE49-F238E27FC236}">
                <a16:creationId xmlns:a16="http://schemas.microsoft.com/office/drawing/2014/main" id="{228752A5-9537-6D41-940E-9120FAA998A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8618" r="1158"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Freeform: Shape 134">
            <a:extLst>
              <a:ext uri="{FF2B5EF4-FFF2-40B4-BE49-F238E27FC236}">
                <a16:creationId xmlns:a16="http://schemas.microsoft.com/office/drawing/2014/main" id="{6B3BAD04-E614-4C16-8360-019FCF0045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17856"/>
            <a:ext cx="8262707" cy="1696782"/>
          </a:xfrm>
          <a:custGeom>
            <a:avLst/>
            <a:gdLst>
              <a:gd name="connsiteX0" fmla="*/ 0 w 11016943"/>
              <a:gd name="connsiteY0" fmla="*/ 0 h 2262375"/>
              <a:gd name="connsiteX1" fmla="*/ 9969166 w 11016943"/>
              <a:gd name="connsiteY1" fmla="*/ 0 h 2262375"/>
              <a:gd name="connsiteX2" fmla="*/ 11016943 w 11016943"/>
              <a:gd name="connsiteY2" fmla="*/ 2262375 h 2262375"/>
              <a:gd name="connsiteX3" fmla="*/ 4942050 w 11016943"/>
              <a:gd name="connsiteY3" fmla="*/ 2262375 h 2262375"/>
              <a:gd name="connsiteX4" fmla="*/ 4582160 w 11016943"/>
              <a:gd name="connsiteY4" fmla="*/ 2262375 h 2262375"/>
              <a:gd name="connsiteX5" fmla="*/ 0 w 11016943"/>
              <a:gd name="connsiteY5" fmla="*/ 2262375 h 22623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Lst>
            <a:rect l="l" t="t" r="r" b="b"/>
            <a:pathLst>
              <a:path w="11016943" h="2262375">
                <a:moveTo>
                  <a:pt x="0" y="0"/>
                </a:moveTo>
                <a:lnTo>
                  <a:pt x="9969166" y="0"/>
                </a:lnTo>
                <a:lnTo>
                  <a:pt x="11016943" y="2262375"/>
                </a:lnTo>
                <a:lnTo>
                  <a:pt x="4942050" y="2262375"/>
                </a:lnTo>
                <a:lnTo>
                  <a:pt x="4582160" y="2262375"/>
                </a:lnTo>
                <a:lnTo>
                  <a:pt x="0" y="2262375"/>
                </a:lnTo>
                <a:close/>
              </a:path>
            </a:pathLst>
          </a:custGeom>
          <a:solidFill>
            <a:schemeClr val="tx1">
              <a:lumMod val="85000"/>
              <a:lumOff val="15000"/>
              <a:alpha val="88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5" name="Picture 4">
            <a:extLst>
              <a:ext uri="{FF2B5EF4-FFF2-40B4-BE49-F238E27FC236}">
                <a16:creationId xmlns:a16="http://schemas.microsoft.com/office/drawing/2014/main" id="{0C77A111-785D-E24A-BCC5-DC8362120298}"/>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0" name="Google Shape;387;p53">
            <a:extLst>
              <a:ext uri="{FF2B5EF4-FFF2-40B4-BE49-F238E27FC236}">
                <a16:creationId xmlns:a16="http://schemas.microsoft.com/office/drawing/2014/main" id="{0491A3B7-9311-E048-9903-4BD078CADC91}"/>
              </a:ext>
            </a:extLst>
          </p:cNvPr>
          <p:cNvSpPr txBox="1">
            <a:spLocks/>
          </p:cNvSpPr>
          <p:nvPr/>
        </p:nvSpPr>
        <p:spPr>
          <a:xfrm>
            <a:off x="630936" y="3149895"/>
            <a:ext cx="6642044" cy="76319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4000" kern="1200" dirty="0">
                <a:latin typeface="Dank Mono" pitchFamily="49" charset="77"/>
                <a:ea typeface="+mj-ea"/>
                <a:cs typeface="+mj-cs"/>
              </a:rPr>
              <a:t>SCENARIO BACKGROUND</a:t>
            </a:r>
          </a:p>
        </p:txBody>
      </p:sp>
      <p:sp>
        <p:nvSpPr>
          <p:cNvPr id="11" name="Rectangle 10">
            <a:extLst>
              <a:ext uri="{FF2B5EF4-FFF2-40B4-BE49-F238E27FC236}">
                <a16:creationId xmlns:a16="http://schemas.microsoft.com/office/drawing/2014/main" id="{7B698B96-33E8-464C-A4A3-CE81593BA37B}"/>
              </a:ext>
            </a:extLst>
          </p:cNvPr>
          <p:cNvSpPr/>
          <p:nvPr/>
        </p:nvSpPr>
        <p:spPr>
          <a:xfrm>
            <a:off x="0" y="4144239"/>
            <a:ext cx="3435422" cy="523220"/>
          </a:xfrm>
          <a:prstGeom prst="rect">
            <a:avLst/>
          </a:prstGeom>
        </p:spPr>
        <p:txBody>
          <a:bodyPr wrap="square">
            <a:spAutoFit/>
          </a:bodyPr>
          <a:lstStyle/>
          <a:p>
            <a:r>
              <a:rPr lang="en-US" kern="1200" dirty="0">
                <a:solidFill>
                  <a:schemeClr val="bg1"/>
                </a:solidFill>
                <a:latin typeface="Dank Mono" pitchFamily="49" charset="77"/>
              </a:rPr>
              <a:t>08_background</a:t>
            </a:r>
            <a:br>
              <a:rPr lang="en-US" i="1" kern="1200" dirty="0">
                <a:solidFill>
                  <a:schemeClr val="bg1"/>
                </a:solidFill>
                <a:latin typeface="Dank Mono" pitchFamily="49" charset="77"/>
              </a:rPr>
            </a:br>
            <a:r>
              <a:rPr lang="en-US" i="1" kern="1200" dirty="0" err="1">
                <a:solidFill>
                  <a:schemeClr val="bg1"/>
                </a:solidFill>
                <a:latin typeface="Dank Mono" pitchFamily="49" charset="77"/>
              </a:rPr>
              <a:t>contact.feature</a:t>
            </a:r>
            <a:endParaRPr lang="en-US" i="1" kern="1200" dirty="0">
              <a:solidFill>
                <a:schemeClr val="bg1"/>
              </a:solidFill>
              <a:latin typeface="Dank Mono" pitchFamily="49" charset="77"/>
            </a:endParaRPr>
          </a:p>
        </p:txBody>
      </p:sp>
    </p:spTree>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58"/>
        <p:cNvGrpSpPr/>
        <p:nvPr/>
      </p:nvGrpSpPr>
      <p:grpSpPr>
        <a:xfrm>
          <a:off x="0" y="0"/>
          <a:ext cx="0" cy="0"/>
          <a:chOff x="0" y="0"/>
          <a:chExt cx="0" cy="0"/>
        </a:xfrm>
      </p:grpSpPr>
      <p:sp useBgFill="1">
        <p:nvSpPr>
          <p:cNvPr id="162" name="Rectangle 16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4" name="Rectangle 16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 name="Picture 4" descr="Basic Dog Training: How to Teach a Dog to Fetch | BeChewy">
            <a:extLst>
              <a:ext uri="{FF2B5EF4-FFF2-40B4-BE49-F238E27FC236}">
                <a16:creationId xmlns:a16="http://schemas.microsoft.com/office/drawing/2014/main" id="{E33F140A-EF15-BF41-94AF-5C556ACC78F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4889"/>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3C26B743-8123-CF4B-ADB3-E4A8C98CCE3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43" name="Google Shape;302;p42">
            <a:extLst>
              <a:ext uri="{FF2B5EF4-FFF2-40B4-BE49-F238E27FC236}">
                <a16:creationId xmlns:a16="http://schemas.microsoft.com/office/drawing/2014/main" id="{DAE6873E-E59E-884F-92B1-0DDB57E1404F}"/>
              </a:ext>
            </a:extLst>
          </p:cNvPr>
          <p:cNvSpPr txBox="1">
            <a:spLocks/>
          </p:cNvSpPr>
          <p:nvPr/>
        </p:nvSpPr>
        <p:spPr>
          <a:xfrm>
            <a:off x="82195" y="3959633"/>
            <a:ext cx="3830899" cy="554910"/>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gn="l">
              <a:lnSpc>
                <a:spcPct val="90000"/>
              </a:lnSpc>
              <a:spcBef>
                <a:spcPct val="0"/>
              </a:spcBef>
            </a:pPr>
            <a:r>
              <a:rPr lang="en-US" sz="3200" kern="1200" dirty="0">
                <a:solidFill>
                  <a:schemeClr val="tx1">
                    <a:lumMod val="85000"/>
                    <a:lumOff val="15000"/>
                  </a:schemeClr>
                </a:solidFill>
                <a:latin typeface="Dank Mono" pitchFamily="49" charset="77"/>
                <a:ea typeface="+mj-ea"/>
                <a:cs typeface="+mj-cs"/>
              </a:rPr>
              <a:t>NEXT SCENARIO</a:t>
            </a:r>
          </a:p>
        </p:txBody>
      </p:sp>
      <p:sp>
        <p:nvSpPr>
          <p:cNvPr id="44" name="Rectangle 43">
            <a:extLst>
              <a:ext uri="{FF2B5EF4-FFF2-40B4-BE49-F238E27FC236}">
                <a16:creationId xmlns:a16="http://schemas.microsoft.com/office/drawing/2014/main" id="{C09A83A9-D4F4-4F47-BF36-BBB803154CBD}"/>
              </a:ext>
            </a:extLst>
          </p:cNvPr>
          <p:cNvSpPr/>
          <p:nvPr/>
        </p:nvSpPr>
        <p:spPr>
          <a:xfrm>
            <a:off x="87707" y="4571869"/>
            <a:ext cx="3435422" cy="523220"/>
          </a:xfrm>
          <a:prstGeom prst="rect">
            <a:avLst/>
          </a:prstGeom>
        </p:spPr>
        <p:txBody>
          <a:bodyPr wrap="square">
            <a:spAutoFit/>
          </a:bodyPr>
          <a:lstStyle/>
          <a:p>
            <a:r>
              <a:rPr lang="en-US" kern="1200" dirty="0">
                <a:solidFill>
                  <a:schemeClr val="tx1"/>
                </a:solidFill>
                <a:latin typeface="Dank Mono" pitchFamily="49" charset="77"/>
              </a:rPr>
              <a:t>08_backgrounds</a:t>
            </a:r>
            <a:br>
              <a:rPr lang="en-US" i="1" kern="1200" dirty="0">
                <a:solidFill>
                  <a:schemeClr val="tx1"/>
                </a:solidFill>
                <a:latin typeface="Dank Mono" pitchFamily="49" charset="77"/>
              </a:rPr>
            </a:br>
            <a:r>
              <a:rPr lang="en-US" i="1" kern="1200" dirty="0" err="1">
                <a:solidFill>
                  <a:schemeClr val="tx1"/>
                </a:solidFill>
                <a:latin typeface="Dank Mono" pitchFamily="49" charset="77"/>
              </a:rPr>
              <a:t>contact.feature</a:t>
            </a:r>
            <a:endParaRPr lang="en-US" dirty="0">
              <a:solidFill>
                <a:schemeClr val="tx1"/>
              </a:solidFill>
            </a:endParaRPr>
          </a:p>
        </p:txBody>
      </p:sp>
    </p:spTree>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5"/>
        <p:cNvGrpSpPr/>
        <p:nvPr/>
      </p:nvGrpSpPr>
      <p:grpSpPr>
        <a:xfrm>
          <a:off x="0" y="0"/>
          <a:ext cx="0" cy="0"/>
          <a:chOff x="0" y="0"/>
          <a:chExt cx="0" cy="0"/>
        </a:xfrm>
      </p:grpSpPr>
      <p:pic>
        <p:nvPicPr>
          <p:cNvPr id="72706" name="Picture 2" descr="Look back to look forward - VaisnavaLife.com">
            <a:extLst>
              <a:ext uri="{FF2B5EF4-FFF2-40B4-BE49-F238E27FC236}">
                <a16:creationId xmlns:a16="http://schemas.microsoft.com/office/drawing/2014/main" id="{A98E741A-56F1-A147-80AC-6EBAA312F66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6" name="Google Shape;466;p64"/>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LET’S REVIEW!</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42917E10-C9D9-CA4E-ACE9-F5C95B6F1B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2"/>
        <p:cNvGrpSpPr/>
        <p:nvPr/>
      </p:nvGrpSpPr>
      <p:grpSpPr>
        <a:xfrm>
          <a:off x="0" y="0"/>
          <a:ext cx="0" cy="0"/>
          <a:chOff x="0" y="0"/>
          <a:chExt cx="0" cy="0"/>
        </a:xfrm>
      </p:grpSpPr>
      <p:pic>
        <p:nvPicPr>
          <p:cNvPr id="73730" name="Picture 2" descr="ＳＰＲＩＮＧ ＣＨＩＬＬ - YouTube">
            <a:extLst>
              <a:ext uri="{FF2B5EF4-FFF2-40B4-BE49-F238E27FC236}">
                <a16:creationId xmlns:a16="http://schemas.microsoft.com/office/drawing/2014/main" id="{87CAC802-D01B-554B-B7C8-BCEBB9E45A19}"/>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35" name="Rectangle 134">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73" name="Google Shape;473;p65"/>
          <p:cNvSpPr txBox="1">
            <a:spLocks noGrp="1"/>
          </p:cNvSpPr>
          <p:nvPr>
            <p:ph type="title"/>
          </p:nvPr>
        </p:nvSpPr>
        <p:spPr>
          <a:xfrm>
            <a:off x="392906" y="319462"/>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dirty="0">
                <a:solidFill>
                  <a:schemeClr val="tx1">
                    <a:lumMod val="85000"/>
                    <a:lumOff val="15000"/>
                  </a:schemeClr>
                </a:solidFill>
                <a:latin typeface="Dank Mono" pitchFamily="49" charset="77"/>
              </a:rPr>
              <a:t>BREAK</a:t>
            </a:r>
          </a:p>
        </p:txBody>
      </p:sp>
      <p:cxnSp>
        <p:nvCxnSpPr>
          <p:cNvPr id="137" name="Straight Connector 136">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9" name="Straight Connector 138">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5" name="Picture 4">
            <a:extLst>
              <a:ext uri="{FF2B5EF4-FFF2-40B4-BE49-F238E27FC236}">
                <a16:creationId xmlns:a16="http://schemas.microsoft.com/office/drawing/2014/main" id="{90484E6E-494A-4B42-84DC-1840183E831F}"/>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098" name="Picture 2" descr="10 Ways to Deliver Consistently Great Customer Service">
            <a:extLst>
              <a:ext uri="{FF2B5EF4-FFF2-40B4-BE49-F238E27FC236}">
                <a16:creationId xmlns:a16="http://schemas.microsoft.com/office/drawing/2014/main" id="{BB9B7B62-2AB0-BC4B-9C2C-72D332805B8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62" t="5750" r="10624"/>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5143500"/>
          </a:xfrm>
          <a:prstGeom prst="rect">
            <a:avLst/>
          </a:prstGeom>
          <a:gradFill>
            <a:gsLst>
              <a:gs pos="58000">
                <a:schemeClr val="bg1"/>
              </a:gs>
              <a:gs pos="33000">
                <a:schemeClr val="bg1">
                  <a:alpha val="64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7" name="Google Shape;117;p17"/>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6000" kern="1200">
                <a:solidFill>
                  <a:schemeClr val="tx1"/>
                </a:solidFill>
                <a:latin typeface="Dank Mono" pitchFamily="49" charset="77"/>
                <a:ea typeface="+mj-ea"/>
                <a:cs typeface="+mj-cs"/>
              </a:rPr>
              <a:t>ATDD</a:t>
            </a:r>
            <a:endParaRPr lang="en-US" sz="6000" b="0" i="0" u="none" strike="noStrike" kern="1200" cap="none" dirty="0">
              <a:solidFill>
                <a:schemeClr val="tx1"/>
              </a:solidFill>
              <a:latin typeface="Dank Mono" pitchFamily="49" charset="77"/>
              <a:ea typeface="+mj-ea"/>
              <a:cs typeface="+mj-cs"/>
              <a:sym typeface="Oswald"/>
            </a:endParaRPr>
          </a:p>
        </p:txBody>
      </p:sp>
      <p:sp>
        <p:nvSpPr>
          <p:cNvPr id="139" name="Rectangle 138">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41" name="Rectangle 140">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0" name="Google Shape;120;p17"/>
          <p:cNvSpPr txBox="1">
            <a:spLocks noGrp="1"/>
          </p:cNvSpPr>
          <p:nvPr>
            <p:ph type="sldNum" idx="12"/>
          </p:nvPr>
        </p:nvSpPr>
        <p:spPr>
          <a:xfrm>
            <a:off x="6728114" y="4767262"/>
            <a:ext cx="2057400" cy="273844"/>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7</a:t>
            </a:fld>
            <a:endParaRPr lang="en-US" sz="700" kern="1200">
              <a:solidFill>
                <a:schemeClr val="tx1"/>
              </a:solidFill>
              <a:ea typeface="+mn-ea"/>
              <a:cs typeface="+mn-cs"/>
            </a:endParaRPr>
          </a:p>
        </p:txBody>
      </p:sp>
      <p:pic>
        <p:nvPicPr>
          <p:cNvPr id="10" name="Picture 9">
            <a:extLst>
              <a:ext uri="{FF2B5EF4-FFF2-40B4-BE49-F238E27FC236}">
                <a16:creationId xmlns:a16="http://schemas.microsoft.com/office/drawing/2014/main" id="{83FD95EE-C3AB-C540-A00D-141A93EF51D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117"/>
                                        </p:tgtEl>
                                        <p:attrNameLst>
                                          <p:attrName>style.visibility</p:attrName>
                                        </p:attrNameLst>
                                      </p:cBhvr>
                                      <p:to>
                                        <p:strVal val="visible"/>
                                      </p:to>
                                    </p:set>
                                    <p:animEffect transition="in" filter="fade">
                                      <p:cBhvr>
                                        <p:cTn id="7" dur="700"/>
                                        <p:tgtEl>
                                          <p:spTgt spid="11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7" grpId="0"/>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6"/>
        <p:cNvGrpSpPr/>
        <p:nvPr/>
      </p:nvGrpSpPr>
      <p:grpSpPr>
        <a:xfrm>
          <a:off x="0" y="0"/>
          <a:ext cx="0" cy="0"/>
          <a:chOff x="0" y="0"/>
          <a:chExt cx="0" cy="0"/>
        </a:xfrm>
      </p:grpSpPr>
      <p:sp useBgFill="1">
        <p:nvSpPr>
          <p:cNvPr id="125" name="Rectangle 124">
            <a:extLst>
              <a:ext uri="{FF2B5EF4-FFF2-40B4-BE49-F238E27FC236}">
                <a16:creationId xmlns:a16="http://schemas.microsoft.com/office/drawing/2014/main" id="{16F9E488-0718-4E1E-9D12-26779F6062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7" name="Rectangle 126">
            <a:extLst>
              <a:ext uri="{FF2B5EF4-FFF2-40B4-BE49-F238E27FC236}">
                <a16:creationId xmlns:a16="http://schemas.microsoft.com/office/drawing/2014/main" id="{CE708407-D01D-4E57-8998-FF799DBC378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3520911"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Google Shape;117;p17"/>
          <p:cNvSpPr txBox="1">
            <a:spLocks noGrp="1"/>
          </p:cNvSpPr>
          <p:nvPr>
            <p:ph type="title"/>
          </p:nvPr>
        </p:nvSpPr>
        <p:spPr>
          <a:xfrm>
            <a:off x="524792" y="1216549"/>
            <a:ext cx="2665669" cy="1997766"/>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4200" kern="1200" dirty="0">
                <a:solidFill>
                  <a:schemeClr val="bg1"/>
                </a:solidFill>
                <a:latin typeface="Dank Mono" pitchFamily="49" charset="77"/>
                <a:ea typeface="+mj-ea"/>
                <a:cs typeface="+mj-cs"/>
              </a:rPr>
              <a:t>WHAT IS ATDD?</a:t>
            </a:r>
            <a:endParaRPr lang="en-US" sz="4200" b="0" i="0" u="none" strike="noStrike" kern="1200" cap="none" dirty="0">
              <a:solidFill>
                <a:schemeClr val="bg1"/>
              </a:solidFill>
              <a:latin typeface="Dank Mono" pitchFamily="49" charset="77"/>
              <a:ea typeface="+mj-ea"/>
              <a:cs typeface="+mj-cs"/>
              <a:sym typeface="Oswald"/>
            </a:endParaRPr>
          </a:p>
        </p:txBody>
      </p:sp>
      <p:grpSp>
        <p:nvGrpSpPr>
          <p:cNvPr id="129" name="Group 128">
            <a:extLst>
              <a:ext uri="{FF2B5EF4-FFF2-40B4-BE49-F238E27FC236}">
                <a16:creationId xmlns:a16="http://schemas.microsoft.com/office/drawing/2014/main" id="{7F963B07-5C9E-478C-A53E-B6F5B4A789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575467" y="511222"/>
            <a:ext cx="846288" cy="635405"/>
            <a:chOff x="668003" y="1684057"/>
            <a:chExt cx="1128382" cy="847206"/>
          </a:xfrm>
        </p:grpSpPr>
        <p:sp>
          <p:nvSpPr>
            <p:cNvPr id="130" name="Freeform 5">
              <a:extLst>
                <a:ext uri="{FF2B5EF4-FFF2-40B4-BE49-F238E27FC236}">
                  <a16:creationId xmlns:a16="http://schemas.microsoft.com/office/drawing/2014/main" id="{A152F29E-C625-4313-96BF-5675B357C03A}"/>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668003" y="1935883"/>
              <a:ext cx="675351" cy="595380"/>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sp>
          <p:nvSpPr>
            <p:cNvPr id="131" name="Freeform 5">
              <a:extLst>
                <a:ext uri="{FF2B5EF4-FFF2-40B4-BE49-F238E27FC236}">
                  <a16:creationId xmlns:a16="http://schemas.microsoft.com/office/drawing/2014/main" id="{C2A5CB78-6497-4151-83B6-568BD27EC573}"/>
                </a:ext>
                <a:ext uri="{C183D7F6-B498-43B3-948B-1728B52AA6E4}">
                  <adec:decorative xmlns:adec="http://schemas.microsoft.com/office/drawing/2017/decorative" val="1"/>
                </a:ext>
              </a:extLst>
            </p:cNvPr>
            <p:cNvSpPr>
              <a:spLocks/>
            </p:cNvSpPr>
            <p:nvPr>
              <p:extLst>
                <p:ext uri="{386F3935-93C4-4BCD-93E2-E3B085C9AB24}">
                  <p16:designElem xmlns:p16="http://schemas.microsoft.com/office/powerpoint/2015/main" val="1"/>
                </p:ext>
              </p:extLst>
            </p:nvPr>
          </p:nvSpPr>
          <p:spPr bwMode="auto">
            <a:xfrm>
              <a:off x="1245893" y="1684057"/>
              <a:ext cx="550492" cy="485306"/>
            </a:xfrm>
            <a:custGeom>
              <a:avLst/>
              <a:gdLst>
                <a:gd name="T0" fmla="*/ 225 w 785"/>
                <a:gd name="T1" fmla="*/ 692 h 692"/>
                <a:gd name="T2" fmla="*/ 177 w 785"/>
                <a:gd name="T3" fmla="*/ 665 h 692"/>
                <a:gd name="T4" fmla="*/ 9 w 785"/>
                <a:gd name="T5" fmla="*/ 374 h 692"/>
                <a:gd name="T6" fmla="*/ 9 w 785"/>
                <a:gd name="T7" fmla="*/ 318 h 692"/>
                <a:gd name="T8" fmla="*/ 177 w 785"/>
                <a:gd name="T9" fmla="*/ 27 h 692"/>
                <a:gd name="T10" fmla="*/ 225 w 785"/>
                <a:gd name="T11" fmla="*/ 0 h 692"/>
                <a:gd name="T12" fmla="*/ 561 w 785"/>
                <a:gd name="T13" fmla="*/ 0 h 692"/>
                <a:gd name="T14" fmla="*/ 609 w 785"/>
                <a:gd name="T15" fmla="*/ 27 h 692"/>
                <a:gd name="T16" fmla="*/ 777 w 785"/>
                <a:gd name="T17" fmla="*/ 318 h 692"/>
                <a:gd name="T18" fmla="*/ 777 w 785"/>
                <a:gd name="T19" fmla="*/ 374 h 692"/>
                <a:gd name="T20" fmla="*/ 609 w 785"/>
                <a:gd name="T21" fmla="*/ 665 h 692"/>
                <a:gd name="T22" fmla="*/ 561 w 785"/>
                <a:gd name="T23" fmla="*/ 692 h 692"/>
                <a:gd name="T24" fmla="*/ 225 w 785"/>
                <a:gd name="T25" fmla="*/ 692 h 692"/>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Lst>
              <a:rect l="0" t="0" r="r" b="b"/>
              <a:pathLst>
                <a:path w="785" h="692">
                  <a:moveTo>
                    <a:pt x="225" y="692"/>
                  </a:moveTo>
                  <a:cubicBezTo>
                    <a:pt x="207" y="692"/>
                    <a:pt x="185" y="680"/>
                    <a:pt x="177" y="665"/>
                  </a:cubicBezTo>
                  <a:cubicBezTo>
                    <a:pt x="9" y="374"/>
                    <a:pt x="9" y="374"/>
                    <a:pt x="9" y="374"/>
                  </a:cubicBezTo>
                  <a:cubicBezTo>
                    <a:pt x="0" y="358"/>
                    <a:pt x="0" y="334"/>
                    <a:pt x="9" y="318"/>
                  </a:cubicBezTo>
                  <a:cubicBezTo>
                    <a:pt x="177" y="27"/>
                    <a:pt x="177" y="27"/>
                    <a:pt x="177" y="27"/>
                  </a:cubicBezTo>
                  <a:cubicBezTo>
                    <a:pt x="185" y="12"/>
                    <a:pt x="207" y="0"/>
                    <a:pt x="225" y="0"/>
                  </a:cubicBezTo>
                  <a:cubicBezTo>
                    <a:pt x="561" y="0"/>
                    <a:pt x="561" y="0"/>
                    <a:pt x="561" y="0"/>
                  </a:cubicBezTo>
                  <a:cubicBezTo>
                    <a:pt x="578" y="0"/>
                    <a:pt x="600" y="12"/>
                    <a:pt x="609" y="27"/>
                  </a:cubicBezTo>
                  <a:cubicBezTo>
                    <a:pt x="777" y="318"/>
                    <a:pt x="777" y="318"/>
                    <a:pt x="777" y="318"/>
                  </a:cubicBezTo>
                  <a:cubicBezTo>
                    <a:pt x="785" y="334"/>
                    <a:pt x="785" y="358"/>
                    <a:pt x="777" y="374"/>
                  </a:cubicBezTo>
                  <a:cubicBezTo>
                    <a:pt x="609" y="665"/>
                    <a:pt x="609" y="665"/>
                    <a:pt x="609" y="665"/>
                  </a:cubicBezTo>
                  <a:cubicBezTo>
                    <a:pt x="600" y="680"/>
                    <a:pt x="578" y="692"/>
                    <a:pt x="561" y="692"/>
                  </a:cubicBezTo>
                  <a:lnTo>
                    <a:pt x="225" y="692"/>
                  </a:lnTo>
                  <a:close/>
                </a:path>
              </a:pathLst>
            </a:custGeom>
            <a:noFill/>
            <a:ln w="28575" cmpd="sng">
              <a:solidFill>
                <a:schemeClr val="bg1"/>
              </a:solidFill>
            </a:ln>
          </p:spPr>
          <p:txBody>
            <a:bodyPr vert="horz" wrap="square" lIns="91440" tIns="45720" rIns="91440" bIns="45720" numCol="1" anchor="t" anchorCtr="0" compatLnSpc="1">
              <a:prstTxWarp prst="textNoShape">
                <a:avLst/>
              </a:prstTxWarp>
            </a:bodyPr>
            <a:lstStyle/>
            <a:p>
              <a:endParaRPr lang="en-US"/>
            </a:p>
          </p:txBody>
        </p:sp>
      </p:grpSp>
      <p:pic>
        <p:nvPicPr>
          <p:cNvPr id="6" name="Google Shape;119;p17">
            <a:extLst>
              <a:ext uri="{FF2B5EF4-FFF2-40B4-BE49-F238E27FC236}">
                <a16:creationId xmlns:a16="http://schemas.microsoft.com/office/drawing/2014/main" id="{91C1CA02-C317-B14D-813C-D809A85174E4}"/>
              </a:ext>
            </a:extLst>
          </p:cNvPr>
          <p:cNvPicPr preferRelativeResize="0"/>
          <p:nvPr/>
        </p:nvPicPr>
        <p:blipFill>
          <a:blip r:embed="rId3"/>
          <a:stretch>
            <a:fillRect/>
          </a:stretch>
        </p:blipFill>
        <p:spPr>
          <a:xfrm>
            <a:off x="3715253" y="823158"/>
            <a:ext cx="5283421" cy="3196469"/>
          </a:xfrm>
          <a:prstGeom prst="rect">
            <a:avLst/>
          </a:prstGeom>
          <a:noFill/>
        </p:spPr>
      </p:pic>
      <p:pic>
        <p:nvPicPr>
          <p:cNvPr id="13" name="Picture 12">
            <a:extLst>
              <a:ext uri="{FF2B5EF4-FFF2-40B4-BE49-F238E27FC236}">
                <a16:creationId xmlns:a16="http://schemas.microsoft.com/office/drawing/2014/main" id="{34BBD46B-ECF5-8345-BEA6-4107A7FCDA8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3074529"/>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pic>
        <p:nvPicPr>
          <p:cNvPr id="32770" name="Picture 2" descr="Best Way to Take a Break at Work? It&amp;#39;s Not What You Think, Says New Study |  Working Mother">
            <a:extLst>
              <a:ext uri="{FF2B5EF4-FFF2-40B4-BE49-F238E27FC236}">
                <a16:creationId xmlns:a16="http://schemas.microsoft.com/office/drawing/2014/main" id="{D302E047-50E2-034D-B273-339E4AFFB564}"/>
              </a:ext>
            </a:extLst>
          </p:cNvPr>
          <p:cNvPicPr>
            <a:picLocks noChangeAspect="1" noChangeArrowheads="1"/>
          </p:cNvPicPr>
          <p:nvPr/>
        </p:nvPicPr>
        <p:blipFill rotWithShape="1">
          <a:blip r:embed="rId3">
            <a:alphaModFix/>
            <a:extLst>
              <a:ext uri="{28A0092B-C50C-407E-A947-70E740481C1C}">
                <a14:useLocalDpi xmlns:a14="http://schemas.microsoft.com/office/drawing/2010/main" val="0"/>
              </a:ext>
            </a:extLst>
          </a:blip>
          <a:srcRect b="15414"/>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D38A241E-0395-41E5-8607-BAA2799A437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0" y="3669030"/>
            <a:ext cx="9143998" cy="1474470"/>
          </a:xfrm>
          <a:prstGeom prst="rect">
            <a:avLst/>
          </a:prstGeom>
          <a:solidFill>
            <a:schemeClr val="bg1">
              <a:alpha val="72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261" name="Google Shape;261;p36"/>
          <p:cNvSpPr txBox="1">
            <a:spLocks noGrp="1"/>
          </p:cNvSpPr>
          <p:nvPr>
            <p:ph type="title"/>
          </p:nvPr>
        </p:nvSpPr>
        <p:spPr>
          <a:xfrm>
            <a:off x="726948" y="3865626"/>
            <a:ext cx="5229903" cy="946404"/>
          </a:xfrm>
          <a:prstGeom prst="ellipse">
            <a:avLst/>
          </a:prstGeom>
        </p:spPr>
        <p:txBody>
          <a:bodyPr spcFirstLastPara="1" vert="horz" lIns="91440" tIns="45720" rIns="91440" bIns="45720" rtlCol="0" anchor="ctr" anchorCtr="0">
            <a:normAutofit/>
          </a:bodyPr>
          <a:lstStyle/>
          <a:p>
            <a:pPr marL="0" lvl="0" indent="0" algn="l">
              <a:lnSpc>
                <a:spcPct val="90000"/>
              </a:lnSpc>
              <a:spcBef>
                <a:spcPct val="0"/>
              </a:spcBef>
              <a:spcAft>
                <a:spcPts val="0"/>
              </a:spcAft>
            </a:pPr>
            <a:r>
              <a:rPr lang="en-US" sz="2800" kern="1200" dirty="0">
                <a:solidFill>
                  <a:schemeClr val="tx1">
                    <a:lumMod val="85000"/>
                    <a:lumOff val="15000"/>
                  </a:schemeClr>
                </a:solidFill>
                <a:latin typeface="Dank Mono" pitchFamily="49" charset="77"/>
                <a:ea typeface="+mj-ea"/>
                <a:cs typeface="+mj-cs"/>
              </a:rPr>
              <a:t>BREAK</a:t>
            </a:r>
          </a:p>
        </p:txBody>
      </p:sp>
      <p:cxnSp>
        <p:nvCxnSpPr>
          <p:cNvPr id="75" name="Straight Connector 74">
            <a:extLst>
              <a:ext uri="{FF2B5EF4-FFF2-40B4-BE49-F238E27FC236}">
                <a16:creationId xmlns:a16="http://schemas.microsoft.com/office/drawing/2014/main" id="{CE352288-84AD-4CA8-BCD5-76C29D34E1D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6103620" y="3993799"/>
            <a:ext cx="0" cy="685800"/>
          </a:xfrm>
          <a:prstGeom prst="line">
            <a:avLst/>
          </a:prstGeom>
          <a:ln w="19050">
            <a:solidFill>
              <a:schemeClr val="tx1">
                <a:lumMod val="85000"/>
                <a:lumOff val="15000"/>
              </a:schemeClr>
            </a:solidFill>
          </a:ln>
        </p:spPr>
        <p:style>
          <a:lnRef idx="1">
            <a:schemeClr val="accent1"/>
          </a:lnRef>
          <a:fillRef idx="0">
            <a:schemeClr val="accent1"/>
          </a:fillRef>
          <a:effectRef idx="0">
            <a:schemeClr val="accent1"/>
          </a:effectRef>
          <a:fontRef idx="minor">
            <a:schemeClr val="tx1"/>
          </a:fontRef>
        </p:style>
      </p:cxnSp>
      <p:sp>
        <p:nvSpPr>
          <p:cNvPr id="263" name="Google Shape;263;p36"/>
          <p:cNvSpPr txBox="1">
            <a:spLocks noGrp="1"/>
          </p:cNvSpPr>
          <p:nvPr>
            <p:ph type="sldNum" idx="12"/>
          </p:nvPr>
        </p:nvSpPr>
        <p:spPr>
          <a:xfrm>
            <a:off x="7668985" y="4915267"/>
            <a:ext cx="846365" cy="205740"/>
          </a:xfrm>
          <a:prstGeom prst="rect">
            <a:avLst/>
          </a:prstGeom>
        </p:spPr>
        <p:txBody>
          <a:bodyPr spcFirstLastPara="1" vert="horz" lIns="91440" tIns="45720" rIns="91440" bIns="45720" rtlCol="0" anchor="ctr" anchorCtr="0">
            <a:normAutofit/>
          </a:bodyPr>
          <a:lstStyle/>
          <a:p>
            <a:pPr algn="r">
              <a:lnSpc>
                <a:spcPct val="90000"/>
              </a:lnSpc>
              <a:spcAft>
                <a:spcPts val="600"/>
              </a:spcAft>
              <a:buClrTx/>
              <a:defRPr/>
            </a:pPr>
            <a:fld id="{00000000-1234-1234-1234-123412341234}" type="slidenum">
              <a:rPr lang="en-US" sz="200" kern="1200">
                <a:solidFill>
                  <a:schemeClr val="tx1"/>
                </a:solidFill>
                <a:ea typeface="+mn-ea"/>
                <a:cs typeface="+mn-cs"/>
              </a:rPr>
              <a:pPr algn="r">
                <a:lnSpc>
                  <a:spcPct val="90000"/>
                </a:lnSpc>
                <a:spcAft>
                  <a:spcPts val="600"/>
                </a:spcAft>
                <a:buClrTx/>
                <a:defRPr/>
              </a:pPr>
              <a:t>9</a:t>
            </a:fld>
            <a:endParaRPr lang="en-US" sz="200" kern="1200">
              <a:solidFill>
                <a:schemeClr val="tx1"/>
              </a:solidFill>
              <a:ea typeface="+mn-ea"/>
              <a:cs typeface="+mn-cs"/>
            </a:endParaRPr>
          </a:p>
        </p:txBody>
      </p:sp>
      <p:pic>
        <p:nvPicPr>
          <p:cNvPr id="12" name="Picture 11">
            <a:extLst>
              <a:ext uri="{FF2B5EF4-FFF2-40B4-BE49-F238E27FC236}">
                <a16:creationId xmlns:a16="http://schemas.microsoft.com/office/drawing/2014/main" id="{07F9C358-3F3C-7743-A098-D0D32984011D}"/>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589890925"/>
      </p:ext>
    </p:extLst>
  </p:cSld>
  <p:clrMapOvr>
    <a:overrideClrMapping bg1="dk1" tx1="lt1" bg2="dk2" tx2="lt2" accent1="accent1" accent2="accent2" accent3="accent3" accent4="accent4" accent5="accent5" accent6="accent6" hlink="hlink" folHlink="folHlink"/>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12464</TotalTime>
  <Words>5450</Words>
  <Application>Microsoft Macintosh PowerPoint</Application>
  <PresentationFormat>On-screen Show (16:9)</PresentationFormat>
  <Paragraphs>788</Paragraphs>
  <Slides>70</Slides>
  <Notes>70</Notes>
  <HiddenSlides>0</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70</vt:i4>
      </vt:variant>
    </vt:vector>
  </HeadingPairs>
  <TitlesOfParts>
    <vt:vector size="80" baseType="lpstr">
      <vt:lpstr>Calibri</vt:lpstr>
      <vt:lpstr>Arial</vt:lpstr>
      <vt:lpstr>Garamond</vt:lpstr>
      <vt:lpstr>Dank Mono</vt:lpstr>
      <vt:lpstr>Oswald</vt:lpstr>
      <vt:lpstr>Consolas</vt:lpstr>
      <vt:lpstr>Helvetica Neue</vt:lpstr>
      <vt:lpstr>Gill Sans</vt:lpstr>
      <vt:lpstr>Tw Cen MT</vt:lpstr>
      <vt:lpstr>Office Theme</vt:lpstr>
      <vt:lpstr>ATDD</vt:lpstr>
      <vt:lpstr>Justin Beall</vt:lpstr>
      <vt:lpstr>INTRODUCTIONS</vt:lpstr>
      <vt:lpstr>Working Agreements</vt:lpstr>
      <vt:lpstr>Why Are We Here?</vt:lpstr>
      <vt:lpstr>Course Objectives</vt:lpstr>
      <vt:lpstr>ATDD</vt:lpstr>
      <vt:lpstr>WHAT IS ATDD?</vt:lpstr>
      <vt:lpstr>BREAK</vt:lpstr>
      <vt:lpstr>GHERKIN</vt:lpstr>
      <vt:lpstr>RUNNING TESTS</vt:lpstr>
      <vt:lpstr>WHERE DOES AUTOMATION FIT INTO ATDD?</vt:lpstr>
      <vt:lpstr>WHY USE AUTOMATION?</vt:lpstr>
      <vt:lpstr>PowerPoint Presentation</vt:lpstr>
      <vt:lpstr>BREAK</vt:lpstr>
      <vt:lpstr>WEB TEST AUTOMATION TOOLS</vt:lpstr>
      <vt:lpstr>Cucumber JS</vt:lpstr>
      <vt:lpstr>Cucumber.rb</vt:lpstr>
      <vt:lpstr>SpecFlow</vt:lpstr>
      <vt:lpstr>Cucumber JVM</vt:lpstr>
      <vt:lpstr>Behave</vt:lpstr>
      <vt:lpstr>WEB TEST AUTOMATION TOOLS</vt:lpstr>
      <vt:lpstr>SELENIUM</vt:lpstr>
      <vt:lpstr>PROTRACTOR</vt:lpstr>
      <vt:lpstr>WATIR</vt:lpstr>
      <vt:lpstr>Puppies Scenario</vt:lpstr>
      <vt:lpstr>PROJECT STRUCTURE</vt:lpstr>
      <vt:lpstr>BREAK</vt:lpstr>
      <vt:lpstr>NEXT TWO SCENARIOS  03_puppies puppies.feature Scenarios #2 &amp; #3</vt:lpstr>
      <vt:lpstr>Review</vt:lpstr>
      <vt:lpstr>COMPOUND STEP SCENARIO</vt:lpstr>
      <vt:lpstr>BREAK</vt:lpstr>
      <vt:lpstr>NEXT TWO SCENARIOS</vt:lpstr>
      <vt:lpstr>LET’S REVIEW!</vt:lpstr>
      <vt:lpstr>BREAK</vt:lpstr>
      <vt:lpstr>Testing Pyramid</vt:lpstr>
      <vt:lpstr>TAGS &amp; COMMAND LINE</vt:lpstr>
      <vt:lpstr>TAGS</vt:lpstr>
      <vt:lpstr>USAGE OF TAGS</vt:lpstr>
      <vt:lpstr>TAGS &amp; HOOKS</vt:lpstr>
      <vt:lpstr>TAGS &amp; COMMAND LINE</vt:lpstr>
      <vt:lpstr>DAY 1 - WRAP UP!</vt:lpstr>
      <vt:lpstr>PowerPoint Presentation</vt:lpstr>
      <vt:lpstr>RECAP</vt:lpstr>
      <vt:lpstr>Course Objectives</vt:lpstr>
      <vt:lpstr>Shared Understanding</vt:lpstr>
      <vt:lpstr>Blue Planned Red  Actual</vt:lpstr>
      <vt:lpstr>PowerPoint Presentation</vt:lpstr>
      <vt:lpstr>PowerPoint Presentation</vt:lpstr>
      <vt:lpstr>Planning Exercise</vt:lpstr>
      <vt:lpstr>BREAK</vt:lpstr>
      <vt:lpstr>PAGE OBJECT PATTERN</vt:lpstr>
      <vt:lpstr>CALCULATED ELEMENT SCENARIO</vt:lpstr>
      <vt:lpstr>NEXT SCENARIO</vt:lpstr>
      <vt:lpstr>LET’S REVIEW!</vt:lpstr>
      <vt:lpstr>BREAK</vt:lpstr>
      <vt:lpstr>PowerPoint Presentation</vt:lpstr>
      <vt:lpstr>DATA TABLE SCENARIO</vt:lpstr>
      <vt:lpstr>PowerPoint Presentation</vt:lpstr>
      <vt:lpstr>PowerPoint Presentation</vt:lpstr>
      <vt:lpstr>PowerPoint Presentation</vt:lpstr>
      <vt:lpstr>PowerPoint Presentation</vt:lpstr>
      <vt:lpstr>PowerPoint Presentation</vt:lpstr>
      <vt:lpstr>LET’S REVIEW!</vt:lpstr>
      <vt:lpstr>BREAK</vt:lpstr>
      <vt:lpstr>PowerPoint Presentation</vt:lpstr>
      <vt:lpstr>PowerPoint Presentation</vt:lpstr>
      <vt:lpstr>LET’S REVIEW!</vt:lpstr>
      <vt:lpstr>BREAK</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ATDD</dc:title>
  <cp:lastModifiedBy>Justin Beall</cp:lastModifiedBy>
  <cp:revision>43</cp:revision>
  <dcterms:modified xsi:type="dcterms:W3CDTF">2021-09-26T01:10:17Z</dcterms:modified>
</cp:coreProperties>
</file>